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323" r:id="rId10"/>
    <p:sldId id="324" r:id="rId11"/>
    <p:sldId id="325" r:id="rId12"/>
    <p:sldId id="326" r:id="rId13"/>
    <p:sldId id="271" r:id="rId14"/>
    <p:sldId id="272" r:id="rId15"/>
    <p:sldId id="265" r:id="rId16"/>
    <p:sldId id="268" r:id="rId17"/>
    <p:sldId id="269" r:id="rId18"/>
    <p:sldId id="270" r:id="rId19"/>
    <p:sldId id="273" r:id="rId20"/>
    <p:sldId id="274" r:id="rId21"/>
    <p:sldId id="276" r:id="rId22"/>
    <p:sldId id="275" r:id="rId23"/>
    <p:sldId id="277" r:id="rId24"/>
    <p:sldId id="278" r:id="rId25"/>
    <p:sldId id="300" r:id="rId26"/>
    <p:sldId id="301" r:id="rId27"/>
    <p:sldId id="308" r:id="rId28"/>
    <p:sldId id="279" r:id="rId29"/>
    <p:sldId id="281" r:id="rId30"/>
    <p:sldId id="282" r:id="rId31"/>
    <p:sldId id="283" r:id="rId32"/>
    <p:sldId id="285" r:id="rId33"/>
    <p:sldId id="287" r:id="rId34"/>
    <p:sldId id="286" r:id="rId35"/>
    <p:sldId id="288" r:id="rId36"/>
    <p:sldId id="291" r:id="rId37"/>
    <p:sldId id="292" r:id="rId38"/>
    <p:sldId id="293" r:id="rId39"/>
    <p:sldId id="302" r:id="rId40"/>
    <p:sldId id="303" r:id="rId41"/>
    <p:sldId id="294" r:id="rId42"/>
    <p:sldId id="295" r:id="rId43"/>
    <p:sldId id="296" r:id="rId44"/>
    <p:sldId id="297" r:id="rId45"/>
    <p:sldId id="298" r:id="rId46"/>
    <p:sldId id="299" r:id="rId47"/>
    <p:sldId id="320" r:id="rId48"/>
    <p:sldId id="319" r:id="rId49"/>
    <p:sldId id="321" r:id="rId50"/>
    <p:sldId id="322" r:id="rId51"/>
    <p:sldId id="313" r:id="rId52"/>
    <p:sldId id="309" r:id="rId53"/>
    <p:sldId id="310" r:id="rId54"/>
    <p:sldId id="311" r:id="rId55"/>
    <p:sldId id="312" r:id="rId56"/>
    <p:sldId id="314" r:id="rId57"/>
    <p:sldId id="317" r:id="rId58"/>
    <p:sldId id="316" r:id="rId59"/>
    <p:sldId id="318" r:id="rId60"/>
    <p:sldId id="328" r:id="rId61"/>
    <p:sldId id="329" r:id="rId62"/>
    <p:sldId id="331" r:id="rId63"/>
    <p:sldId id="332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571" autoAdjust="0"/>
  </p:normalViewPr>
  <p:slideViewPr>
    <p:cSldViewPr>
      <p:cViewPr>
        <p:scale>
          <a:sx n="103" d="100"/>
          <a:sy n="103" d="100"/>
        </p:scale>
        <p:origin x="-1152" y="-1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notesMaster" Target="notesMasters/notesMaster1.xml"/><Relationship Id="rId66" Type="http://schemas.openxmlformats.org/officeDocument/2006/relationships/printerSettings" Target="printerSettings/printerSettings1.bin"/><Relationship Id="rId67" Type="http://schemas.openxmlformats.org/officeDocument/2006/relationships/presProps" Target="presProps.xml"/><Relationship Id="rId68" Type="http://schemas.openxmlformats.org/officeDocument/2006/relationships/viewProps" Target="viewProps.xml"/><Relationship Id="rId69" Type="http://schemas.openxmlformats.org/officeDocument/2006/relationships/theme" Target="theme/theme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0BDAF4-66C7-4624-971A-C9D428D1C494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2A9F748-576E-4305-89AB-8DD90D06A88F}">
      <dgm:prSet phldrT="[Text]"/>
      <dgm:spPr/>
      <dgm:t>
        <a:bodyPr/>
        <a:lstStyle/>
        <a:p>
          <a:r>
            <a:rPr lang="en-US" dirty="0" smtClean="0"/>
            <a:t>Brachial plexus injury</a:t>
          </a:r>
          <a:endParaRPr lang="en-US" dirty="0"/>
        </a:p>
      </dgm:t>
    </dgm:pt>
    <dgm:pt modelId="{FFAA6470-4BCE-4C3F-A44C-9452EEB604A3}" type="parTrans" cxnId="{184E3F45-9107-4FF3-BCCB-AA0411A71D71}">
      <dgm:prSet/>
      <dgm:spPr/>
      <dgm:t>
        <a:bodyPr/>
        <a:lstStyle/>
        <a:p>
          <a:endParaRPr lang="en-US"/>
        </a:p>
      </dgm:t>
    </dgm:pt>
    <dgm:pt modelId="{3BA666E2-7DD6-423D-8647-A780DECAC2DD}" type="sibTrans" cxnId="{184E3F45-9107-4FF3-BCCB-AA0411A71D71}">
      <dgm:prSet/>
      <dgm:spPr/>
      <dgm:t>
        <a:bodyPr/>
        <a:lstStyle/>
        <a:p>
          <a:endParaRPr lang="en-US"/>
        </a:p>
      </dgm:t>
    </dgm:pt>
    <dgm:pt modelId="{F68F5D83-9CC4-4630-8C1C-5CCC912A19B2}">
      <dgm:prSet phldrT="[Text]"/>
      <dgm:spPr/>
      <dgm:t>
        <a:bodyPr/>
        <a:lstStyle/>
        <a:p>
          <a:r>
            <a:rPr lang="en-US" dirty="0" smtClean="0"/>
            <a:t>Open </a:t>
          </a:r>
          <a:endParaRPr lang="en-US" dirty="0"/>
        </a:p>
      </dgm:t>
    </dgm:pt>
    <dgm:pt modelId="{F09E797C-812F-494D-8CD1-C6F0D981101F}" type="parTrans" cxnId="{D0CA6C5B-2835-4BA0-9CCC-F3E1348D068E}">
      <dgm:prSet/>
      <dgm:spPr/>
      <dgm:t>
        <a:bodyPr/>
        <a:lstStyle/>
        <a:p>
          <a:endParaRPr lang="en-US" dirty="0"/>
        </a:p>
      </dgm:t>
    </dgm:pt>
    <dgm:pt modelId="{71F454FB-9648-4C35-AA82-368B595F0668}" type="sibTrans" cxnId="{D0CA6C5B-2835-4BA0-9CCC-F3E1348D068E}">
      <dgm:prSet/>
      <dgm:spPr/>
      <dgm:t>
        <a:bodyPr/>
        <a:lstStyle/>
        <a:p>
          <a:endParaRPr lang="en-US"/>
        </a:p>
      </dgm:t>
    </dgm:pt>
    <dgm:pt modelId="{300ED229-829E-4444-B9C0-15F07ADA530C}">
      <dgm:prSet phldrT="[Text]"/>
      <dgm:spPr/>
      <dgm:t>
        <a:bodyPr/>
        <a:lstStyle/>
        <a:p>
          <a:r>
            <a:rPr lang="en-US" dirty="0" smtClean="0"/>
            <a:t>Closed </a:t>
          </a:r>
          <a:endParaRPr lang="en-US" dirty="0"/>
        </a:p>
      </dgm:t>
    </dgm:pt>
    <dgm:pt modelId="{C4FD51DB-F09F-4144-B4DB-51BE135C3E74}" type="sibTrans" cxnId="{DEC2EECC-7F35-4122-AE92-A43E2AF7EB96}">
      <dgm:prSet/>
      <dgm:spPr/>
      <dgm:t>
        <a:bodyPr/>
        <a:lstStyle/>
        <a:p>
          <a:endParaRPr lang="en-US"/>
        </a:p>
      </dgm:t>
    </dgm:pt>
    <dgm:pt modelId="{2940C2B6-3987-43AF-8A85-28263F1B3F5F}" type="parTrans" cxnId="{DEC2EECC-7F35-4122-AE92-A43E2AF7EB96}">
      <dgm:prSet/>
      <dgm:spPr/>
      <dgm:t>
        <a:bodyPr/>
        <a:lstStyle/>
        <a:p>
          <a:endParaRPr lang="en-US" dirty="0"/>
        </a:p>
      </dgm:t>
    </dgm:pt>
    <dgm:pt modelId="{1EE5600C-CF8D-40D1-9472-B858F6AE8A97}" type="pres">
      <dgm:prSet presAssocID="{200BDAF4-66C7-4624-971A-C9D428D1C49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E5D5F95-3A20-4286-A1CC-7D25FC6B0A1A}" type="pres">
      <dgm:prSet presAssocID="{22A9F748-576E-4305-89AB-8DD90D06A88F}" presName="root1" presStyleCnt="0"/>
      <dgm:spPr/>
    </dgm:pt>
    <dgm:pt modelId="{0F19FCE7-17E1-4F8E-8D9F-531CCA11A434}" type="pres">
      <dgm:prSet presAssocID="{22A9F748-576E-4305-89AB-8DD90D06A88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B438B1-44DB-4F4C-BC68-605C125AE4CE}" type="pres">
      <dgm:prSet presAssocID="{22A9F748-576E-4305-89AB-8DD90D06A88F}" presName="level2hierChild" presStyleCnt="0"/>
      <dgm:spPr/>
    </dgm:pt>
    <dgm:pt modelId="{F21C0F51-5607-4D9B-BA26-BA5510713ADD}" type="pres">
      <dgm:prSet presAssocID="{F09E797C-812F-494D-8CD1-C6F0D981101F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D1E157E-A68B-4033-BDF8-7CEEB090DEFF}" type="pres">
      <dgm:prSet presAssocID="{F09E797C-812F-494D-8CD1-C6F0D981101F}" presName="connTx" presStyleLbl="parChTrans1D2" presStyleIdx="0" presStyleCnt="2"/>
      <dgm:spPr/>
      <dgm:t>
        <a:bodyPr/>
        <a:lstStyle/>
        <a:p>
          <a:endParaRPr lang="en-US"/>
        </a:p>
      </dgm:t>
    </dgm:pt>
    <dgm:pt modelId="{C925E283-2DF3-4D2B-801D-5DBBBAEF878D}" type="pres">
      <dgm:prSet presAssocID="{F68F5D83-9CC4-4630-8C1C-5CCC912A19B2}" presName="root2" presStyleCnt="0"/>
      <dgm:spPr/>
    </dgm:pt>
    <dgm:pt modelId="{862EF968-05B8-4B12-910E-B2A2AF4C1AF9}" type="pres">
      <dgm:prSet presAssocID="{F68F5D83-9CC4-4630-8C1C-5CCC912A19B2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ED69675-BC40-4F9E-869B-6197B781CE14}" type="pres">
      <dgm:prSet presAssocID="{F68F5D83-9CC4-4630-8C1C-5CCC912A19B2}" presName="level3hierChild" presStyleCnt="0"/>
      <dgm:spPr/>
    </dgm:pt>
    <dgm:pt modelId="{F8DBF933-109A-4CF2-A69B-CA585008203B}" type="pres">
      <dgm:prSet presAssocID="{2940C2B6-3987-43AF-8A85-28263F1B3F5F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0F398654-31CD-447E-B0F2-EEEADC6F8FE3}" type="pres">
      <dgm:prSet presAssocID="{2940C2B6-3987-43AF-8A85-28263F1B3F5F}" presName="connTx" presStyleLbl="parChTrans1D2" presStyleIdx="1" presStyleCnt="2"/>
      <dgm:spPr/>
      <dgm:t>
        <a:bodyPr/>
        <a:lstStyle/>
        <a:p>
          <a:endParaRPr lang="en-US"/>
        </a:p>
      </dgm:t>
    </dgm:pt>
    <dgm:pt modelId="{780653F1-C19F-4BE2-80F0-097D5F4E41A6}" type="pres">
      <dgm:prSet presAssocID="{300ED229-829E-4444-B9C0-15F07ADA530C}" presName="root2" presStyleCnt="0"/>
      <dgm:spPr/>
    </dgm:pt>
    <dgm:pt modelId="{A9965632-E1B4-40CE-80C7-FC7D18140D0C}" type="pres">
      <dgm:prSet presAssocID="{300ED229-829E-4444-B9C0-15F07ADA530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81610C-7218-4278-8E41-F18EC34F7912}" type="pres">
      <dgm:prSet presAssocID="{300ED229-829E-4444-B9C0-15F07ADA530C}" presName="level3hierChild" presStyleCnt="0"/>
      <dgm:spPr/>
    </dgm:pt>
  </dgm:ptLst>
  <dgm:cxnLst>
    <dgm:cxn modelId="{D0CA6C5B-2835-4BA0-9CCC-F3E1348D068E}" srcId="{22A9F748-576E-4305-89AB-8DD90D06A88F}" destId="{F68F5D83-9CC4-4630-8C1C-5CCC912A19B2}" srcOrd="0" destOrd="0" parTransId="{F09E797C-812F-494D-8CD1-C6F0D981101F}" sibTransId="{71F454FB-9648-4C35-AA82-368B595F0668}"/>
    <dgm:cxn modelId="{A4BFF512-E385-452D-8493-E9E21D4E2ED9}" type="presOf" srcId="{F68F5D83-9CC4-4630-8C1C-5CCC912A19B2}" destId="{862EF968-05B8-4B12-910E-B2A2AF4C1AF9}" srcOrd="0" destOrd="0" presId="urn:microsoft.com/office/officeart/2005/8/layout/hierarchy2"/>
    <dgm:cxn modelId="{88DE195A-65BC-4315-A3EA-2DAB2701E929}" type="presOf" srcId="{300ED229-829E-4444-B9C0-15F07ADA530C}" destId="{A9965632-E1B4-40CE-80C7-FC7D18140D0C}" srcOrd="0" destOrd="0" presId="urn:microsoft.com/office/officeart/2005/8/layout/hierarchy2"/>
    <dgm:cxn modelId="{6DE880D6-D87A-414E-9B98-536B739D7E64}" type="presOf" srcId="{F09E797C-812F-494D-8CD1-C6F0D981101F}" destId="{FD1E157E-A68B-4033-BDF8-7CEEB090DEFF}" srcOrd="1" destOrd="0" presId="urn:microsoft.com/office/officeart/2005/8/layout/hierarchy2"/>
    <dgm:cxn modelId="{90AFDA00-7E99-47AB-BAD9-12D635A99239}" type="presOf" srcId="{2940C2B6-3987-43AF-8A85-28263F1B3F5F}" destId="{0F398654-31CD-447E-B0F2-EEEADC6F8FE3}" srcOrd="1" destOrd="0" presId="urn:microsoft.com/office/officeart/2005/8/layout/hierarchy2"/>
    <dgm:cxn modelId="{F11646EA-85B8-4C10-8A13-52FB9F5D3FE6}" type="presOf" srcId="{2940C2B6-3987-43AF-8A85-28263F1B3F5F}" destId="{F8DBF933-109A-4CF2-A69B-CA585008203B}" srcOrd="0" destOrd="0" presId="urn:microsoft.com/office/officeart/2005/8/layout/hierarchy2"/>
    <dgm:cxn modelId="{DEC2EECC-7F35-4122-AE92-A43E2AF7EB96}" srcId="{22A9F748-576E-4305-89AB-8DD90D06A88F}" destId="{300ED229-829E-4444-B9C0-15F07ADA530C}" srcOrd="1" destOrd="0" parTransId="{2940C2B6-3987-43AF-8A85-28263F1B3F5F}" sibTransId="{C4FD51DB-F09F-4144-B4DB-51BE135C3E74}"/>
    <dgm:cxn modelId="{F5829C89-D04C-48AC-A153-E29B57EAF2C5}" type="presOf" srcId="{200BDAF4-66C7-4624-971A-C9D428D1C494}" destId="{1EE5600C-CF8D-40D1-9472-B858F6AE8A97}" srcOrd="0" destOrd="0" presId="urn:microsoft.com/office/officeart/2005/8/layout/hierarchy2"/>
    <dgm:cxn modelId="{184E3F45-9107-4FF3-BCCB-AA0411A71D71}" srcId="{200BDAF4-66C7-4624-971A-C9D428D1C494}" destId="{22A9F748-576E-4305-89AB-8DD90D06A88F}" srcOrd="0" destOrd="0" parTransId="{FFAA6470-4BCE-4C3F-A44C-9452EEB604A3}" sibTransId="{3BA666E2-7DD6-423D-8647-A780DECAC2DD}"/>
    <dgm:cxn modelId="{6AB61B23-7BAE-4405-9FA7-09910210232A}" type="presOf" srcId="{F09E797C-812F-494D-8CD1-C6F0D981101F}" destId="{F21C0F51-5607-4D9B-BA26-BA5510713ADD}" srcOrd="0" destOrd="0" presId="urn:microsoft.com/office/officeart/2005/8/layout/hierarchy2"/>
    <dgm:cxn modelId="{523BA76C-A3EF-4BB8-8E21-C79D5C3E0691}" type="presOf" srcId="{22A9F748-576E-4305-89AB-8DD90D06A88F}" destId="{0F19FCE7-17E1-4F8E-8D9F-531CCA11A434}" srcOrd="0" destOrd="0" presId="urn:microsoft.com/office/officeart/2005/8/layout/hierarchy2"/>
    <dgm:cxn modelId="{A44E619F-DAB2-4B56-AA42-2E2F4708280C}" type="presParOf" srcId="{1EE5600C-CF8D-40D1-9472-B858F6AE8A97}" destId="{3E5D5F95-3A20-4286-A1CC-7D25FC6B0A1A}" srcOrd="0" destOrd="0" presId="urn:microsoft.com/office/officeart/2005/8/layout/hierarchy2"/>
    <dgm:cxn modelId="{2E4B7BC6-3573-4A93-A982-ABC249E92AF4}" type="presParOf" srcId="{3E5D5F95-3A20-4286-A1CC-7D25FC6B0A1A}" destId="{0F19FCE7-17E1-4F8E-8D9F-531CCA11A434}" srcOrd="0" destOrd="0" presId="urn:microsoft.com/office/officeart/2005/8/layout/hierarchy2"/>
    <dgm:cxn modelId="{D968FE89-1472-4D77-A6AF-1238B9C58F98}" type="presParOf" srcId="{3E5D5F95-3A20-4286-A1CC-7D25FC6B0A1A}" destId="{B9B438B1-44DB-4F4C-BC68-605C125AE4CE}" srcOrd="1" destOrd="0" presId="urn:microsoft.com/office/officeart/2005/8/layout/hierarchy2"/>
    <dgm:cxn modelId="{74AC90F4-C90F-4DEE-8028-548E85D7B4AD}" type="presParOf" srcId="{B9B438B1-44DB-4F4C-BC68-605C125AE4CE}" destId="{F21C0F51-5607-4D9B-BA26-BA5510713ADD}" srcOrd="0" destOrd="0" presId="urn:microsoft.com/office/officeart/2005/8/layout/hierarchy2"/>
    <dgm:cxn modelId="{80EF8516-AEEF-4D39-86E1-576803B00C4A}" type="presParOf" srcId="{F21C0F51-5607-4D9B-BA26-BA5510713ADD}" destId="{FD1E157E-A68B-4033-BDF8-7CEEB090DEFF}" srcOrd="0" destOrd="0" presId="urn:microsoft.com/office/officeart/2005/8/layout/hierarchy2"/>
    <dgm:cxn modelId="{040B3097-5792-4202-A59A-3AF504459D91}" type="presParOf" srcId="{B9B438B1-44DB-4F4C-BC68-605C125AE4CE}" destId="{C925E283-2DF3-4D2B-801D-5DBBBAEF878D}" srcOrd="1" destOrd="0" presId="urn:microsoft.com/office/officeart/2005/8/layout/hierarchy2"/>
    <dgm:cxn modelId="{8C495025-2DB3-4D2A-BDEB-51EC831A942E}" type="presParOf" srcId="{C925E283-2DF3-4D2B-801D-5DBBBAEF878D}" destId="{862EF968-05B8-4B12-910E-B2A2AF4C1AF9}" srcOrd="0" destOrd="0" presId="urn:microsoft.com/office/officeart/2005/8/layout/hierarchy2"/>
    <dgm:cxn modelId="{6B1E5A03-315E-4F5D-BA64-34C92926A58D}" type="presParOf" srcId="{C925E283-2DF3-4D2B-801D-5DBBBAEF878D}" destId="{9ED69675-BC40-4F9E-869B-6197B781CE14}" srcOrd="1" destOrd="0" presId="urn:microsoft.com/office/officeart/2005/8/layout/hierarchy2"/>
    <dgm:cxn modelId="{B8B3B215-D591-4205-8943-34E3BF971540}" type="presParOf" srcId="{B9B438B1-44DB-4F4C-BC68-605C125AE4CE}" destId="{F8DBF933-109A-4CF2-A69B-CA585008203B}" srcOrd="2" destOrd="0" presId="urn:microsoft.com/office/officeart/2005/8/layout/hierarchy2"/>
    <dgm:cxn modelId="{F6DDFD91-CFE6-42DA-A41C-AB40FDD6063F}" type="presParOf" srcId="{F8DBF933-109A-4CF2-A69B-CA585008203B}" destId="{0F398654-31CD-447E-B0F2-EEEADC6F8FE3}" srcOrd="0" destOrd="0" presId="urn:microsoft.com/office/officeart/2005/8/layout/hierarchy2"/>
    <dgm:cxn modelId="{48D0278C-D218-4D6D-B534-A564210B396D}" type="presParOf" srcId="{B9B438B1-44DB-4F4C-BC68-605C125AE4CE}" destId="{780653F1-C19F-4BE2-80F0-097D5F4E41A6}" srcOrd="3" destOrd="0" presId="urn:microsoft.com/office/officeart/2005/8/layout/hierarchy2"/>
    <dgm:cxn modelId="{3ACFF79B-ACA5-4E75-8CC8-8B23262C3632}" type="presParOf" srcId="{780653F1-C19F-4BE2-80F0-097D5F4E41A6}" destId="{A9965632-E1B4-40CE-80C7-FC7D18140D0C}" srcOrd="0" destOrd="0" presId="urn:microsoft.com/office/officeart/2005/8/layout/hierarchy2"/>
    <dgm:cxn modelId="{7238E717-FC54-4F2D-AFCA-9FA16080BA7B}" type="presParOf" srcId="{780653F1-C19F-4BE2-80F0-097D5F4E41A6}" destId="{C781610C-7218-4278-8E41-F18EC34F791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DE62CD-71B6-4067-80B3-6F29A96C03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15347C-B1BF-4482-989B-045B21A5215C}">
      <dgm:prSet phldrT="[Text]"/>
      <dgm:spPr/>
      <dgm:t>
        <a:bodyPr/>
        <a:lstStyle/>
        <a:p>
          <a:r>
            <a:rPr lang="en-US" dirty="0" smtClean="0"/>
            <a:t>Open BPI</a:t>
          </a:r>
        </a:p>
        <a:p>
          <a:r>
            <a:rPr lang="en-US" dirty="0" smtClean="0"/>
            <a:t>Laceration or transection</a:t>
          </a:r>
          <a:endParaRPr lang="en-US" dirty="0"/>
        </a:p>
      </dgm:t>
    </dgm:pt>
    <dgm:pt modelId="{C8CBE8D3-042A-4794-9827-D080415F992B}" type="parTrans" cxnId="{7818A68E-F102-484C-BC18-A5CFFD37BD3D}">
      <dgm:prSet/>
      <dgm:spPr/>
      <dgm:t>
        <a:bodyPr/>
        <a:lstStyle/>
        <a:p>
          <a:endParaRPr lang="en-US"/>
        </a:p>
      </dgm:t>
    </dgm:pt>
    <dgm:pt modelId="{98B0C19F-415E-4EF7-B0E6-176FC234B55A}" type="sibTrans" cxnId="{7818A68E-F102-484C-BC18-A5CFFD37BD3D}">
      <dgm:prSet/>
      <dgm:spPr/>
      <dgm:t>
        <a:bodyPr/>
        <a:lstStyle/>
        <a:p>
          <a:endParaRPr lang="en-US"/>
        </a:p>
      </dgm:t>
    </dgm:pt>
    <dgm:pt modelId="{E5165C3A-2B74-4E91-92EE-3AB5618916BC}">
      <dgm:prSet phldrT="[Text]"/>
      <dgm:spPr/>
      <dgm:t>
        <a:bodyPr/>
        <a:lstStyle/>
        <a:p>
          <a:r>
            <a:rPr lang="en-US" dirty="0" smtClean="0"/>
            <a:t>Sharp injury</a:t>
          </a:r>
          <a:endParaRPr lang="en-US" dirty="0"/>
        </a:p>
      </dgm:t>
    </dgm:pt>
    <dgm:pt modelId="{54405BA6-399D-420F-94F3-38FD74E3C991}" type="parTrans" cxnId="{1C1214D6-071F-4DD7-BB1E-E43384B8FC97}">
      <dgm:prSet/>
      <dgm:spPr/>
      <dgm:t>
        <a:bodyPr/>
        <a:lstStyle/>
        <a:p>
          <a:endParaRPr lang="en-US" dirty="0"/>
        </a:p>
      </dgm:t>
    </dgm:pt>
    <dgm:pt modelId="{6ACCAE79-DA4E-4241-B19E-8994E3B9989A}" type="sibTrans" cxnId="{1C1214D6-071F-4DD7-BB1E-E43384B8FC97}">
      <dgm:prSet/>
      <dgm:spPr/>
      <dgm:t>
        <a:bodyPr/>
        <a:lstStyle/>
        <a:p>
          <a:endParaRPr lang="en-US"/>
        </a:p>
      </dgm:t>
    </dgm:pt>
    <dgm:pt modelId="{74030618-4646-4593-AC05-D969183464E5}">
      <dgm:prSet phldrT="[Text]"/>
      <dgm:spPr/>
      <dgm:t>
        <a:bodyPr/>
        <a:lstStyle/>
        <a:p>
          <a:r>
            <a:rPr lang="en-US" dirty="0" smtClean="0"/>
            <a:t>Repair within 72 hours</a:t>
          </a:r>
          <a:endParaRPr lang="en-US" dirty="0"/>
        </a:p>
      </dgm:t>
    </dgm:pt>
    <dgm:pt modelId="{28F2AD42-2677-4A78-A192-DFDD068F6A6B}" type="parTrans" cxnId="{1D6A79D5-B99F-4920-8E7B-E423F9DAAFCA}">
      <dgm:prSet/>
      <dgm:spPr/>
      <dgm:t>
        <a:bodyPr/>
        <a:lstStyle/>
        <a:p>
          <a:endParaRPr lang="en-US" dirty="0"/>
        </a:p>
      </dgm:t>
    </dgm:pt>
    <dgm:pt modelId="{27817951-9341-430D-B103-E01595868658}" type="sibTrans" cxnId="{1D6A79D5-B99F-4920-8E7B-E423F9DAAFCA}">
      <dgm:prSet/>
      <dgm:spPr/>
      <dgm:t>
        <a:bodyPr/>
        <a:lstStyle/>
        <a:p>
          <a:endParaRPr lang="en-US"/>
        </a:p>
      </dgm:t>
    </dgm:pt>
    <dgm:pt modelId="{8F4969A9-7DF8-4A33-9777-CA59420FAC15}">
      <dgm:prSet phldrT="[Text]"/>
      <dgm:spPr/>
      <dgm:t>
        <a:bodyPr/>
        <a:lstStyle/>
        <a:p>
          <a:r>
            <a:rPr lang="en-US" dirty="0" smtClean="0"/>
            <a:t>Blunt injury</a:t>
          </a:r>
          <a:endParaRPr lang="en-US" dirty="0"/>
        </a:p>
      </dgm:t>
    </dgm:pt>
    <dgm:pt modelId="{1E0681AD-F7DF-40A0-B4B4-0A364A859960}" type="parTrans" cxnId="{28EB1FA7-CF90-4AF2-8156-2DE66E9C78BC}">
      <dgm:prSet/>
      <dgm:spPr/>
      <dgm:t>
        <a:bodyPr/>
        <a:lstStyle/>
        <a:p>
          <a:endParaRPr lang="en-US" dirty="0"/>
        </a:p>
      </dgm:t>
    </dgm:pt>
    <dgm:pt modelId="{84E1DD05-CD6B-48A6-88B6-16B4E37401C1}" type="sibTrans" cxnId="{28EB1FA7-CF90-4AF2-8156-2DE66E9C78BC}">
      <dgm:prSet/>
      <dgm:spPr/>
      <dgm:t>
        <a:bodyPr/>
        <a:lstStyle/>
        <a:p>
          <a:endParaRPr lang="en-US"/>
        </a:p>
      </dgm:t>
    </dgm:pt>
    <dgm:pt modelId="{611377B7-AC2A-470C-8419-CEE97F319B31}">
      <dgm:prSet/>
      <dgm:spPr/>
      <dgm:t>
        <a:bodyPr/>
        <a:lstStyle/>
        <a:p>
          <a:r>
            <a:rPr lang="en-US" dirty="0" smtClean="0"/>
            <a:t>Tack to adjacent planes- 2ndary repair at 2-3 weeks</a:t>
          </a:r>
          <a:endParaRPr lang="en-US" dirty="0"/>
        </a:p>
      </dgm:t>
    </dgm:pt>
    <dgm:pt modelId="{B74635EB-543C-4316-9390-404B6A0DCB72}" type="parTrans" cxnId="{0B061A43-EA38-4B5E-9859-1E67DC3B5166}">
      <dgm:prSet/>
      <dgm:spPr/>
      <dgm:t>
        <a:bodyPr/>
        <a:lstStyle/>
        <a:p>
          <a:endParaRPr lang="en-US" dirty="0"/>
        </a:p>
      </dgm:t>
    </dgm:pt>
    <dgm:pt modelId="{EB85BD1A-8585-485A-BEEC-57565A79EADE}" type="sibTrans" cxnId="{0B061A43-EA38-4B5E-9859-1E67DC3B5166}">
      <dgm:prSet/>
      <dgm:spPr/>
      <dgm:t>
        <a:bodyPr/>
        <a:lstStyle/>
        <a:p>
          <a:endParaRPr lang="en-US"/>
        </a:p>
      </dgm:t>
    </dgm:pt>
    <dgm:pt modelId="{CE3A7923-23DC-47B4-A722-AEF0E0EEB6DD}" type="pres">
      <dgm:prSet presAssocID="{08DE62CD-71B6-4067-80B3-6F29A96C03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84912A5-00BE-4702-A060-D0F495B5E33A}" type="pres">
      <dgm:prSet presAssocID="{2C15347C-B1BF-4482-989B-045B21A5215C}" presName="hierRoot1" presStyleCnt="0"/>
      <dgm:spPr/>
    </dgm:pt>
    <dgm:pt modelId="{D9E48C24-FB82-4BB8-9D56-E31B8C6380DD}" type="pres">
      <dgm:prSet presAssocID="{2C15347C-B1BF-4482-989B-045B21A5215C}" presName="composite" presStyleCnt="0"/>
      <dgm:spPr/>
    </dgm:pt>
    <dgm:pt modelId="{BD903B7C-F16C-448B-832A-EF0382BC1501}" type="pres">
      <dgm:prSet presAssocID="{2C15347C-B1BF-4482-989B-045B21A5215C}" presName="background" presStyleLbl="node0" presStyleIdx="0" presStyleCnt="1"/>
      <dgm:spPr/>
    </dgm:pt>
    <dgm:pt modelId="{AE944E47-32A3-40CE-8353-32CF04409D6E}" type="pres">
      <dgm:prSet presAssocID="{2C15347C-B1BF-4482-989B-045B21A5215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A1087DF-BD91-4EA6-B226-BB290ECC19EA}" type="pres">
      <dgm:prSet presAssocID="{2C15347C-B1BF-4482-989B-045B21A5215C}" presName="hierChild2" presStyleCnt="0"/>
      <dgm:spPr/>
    </dgm:pt>
    <dgm:pt modelId="{5E35D1CE-F1F8-4324-BB31-8A0115447484}" type="pres">
      <dgm:prSet presAssocID="{54405BA6-399D-420F-94F3-38FD74E3C991}" presName="Name10" presStyleLbl="parChTrans1D2" presStyleIdx="0" presStyleCnt="2"/>
      <dgm:spPr/>
      <dgm:t>
        <a:bodyPr/>
        <a:lstStyle/>
        <a:p>
          <a:endParaRPr lang="en-US"/>
        </a:p>
      </dgm:t>
    </dgm:pt>
    <dgm:pt modelId="{ECD5E481-F40F-4610-BFCE-61C14FD80B05}" type="pres">
      <dgm:prSet presAssocID="{E5165C3A-2B74-4E91-92EE-3AB5618916BC}" presName="hierRoot2" presStyleCnt="0"/>
      <dgm:spPr/>
    </dgm:pt>
    <dgm:pt modelId="{03284FDB-AEE6-4FB0-8048-62D52780EC04}" type="pres">
      <dgm:prSet presAssocID="{E5165C3A-2B74-4E91-92EE-3AB5618916BC}" presName="composite2" presStyleCnt="0"/>
      <dgm:spPr/>
    </dgm:pt>
    <dgm:pt modelId="{19E68503-8578-4975-A660-AE27C2F0ECD4}" type="pres">
      <dgm:prSet presAssocID="{E5165C3A-2B74-4E91-92EE-3AB5618916BC}" presName="background2" presStyleLbl="node2" presStyleIdx="0" presStyleCnt="2"/>
      <dgm:spPr/>
    </dgm:pt>
    <dgm:pt modelId="{07D04EEA-0DC3-4EED-B02D-9179663A0D4D}" type="pres">
      <dgm:prSet presAssocID="{E5165C3A-2B74-4E91-92EE-3AB5618916B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477696A-3E36-4DCF-AB0D-6E423C59858F}" type="pres">
      <dgm:prSet presAssocID="{E5165C3A-2B74-4E91-92EE-3AB5618916BC}" presName="hierChild3" presStyleCnt="0"/>
      <dgm:spPr/>
    </dgm:pt>
    <dgm:pt modelId="{215218DD-88D5-40DD-9A3B-EA4B55C7CF5A}" type="pres">
      <dgm:prSet presAssocID="{28F2AD42-2677-4A78-A192-DFDD068F6A6B}" presName="Name17" presStyleLbl="parChTrans1D3" presStyleIdx="0" presStyleCnt="2"/>
      <dgm:spPr/>
      <dgm:t>
        <a:bodyPr/>
        <a:lstStyle/>
        <a:p>
          <a:endParaRPr lang="en-US"/>
        </a:p>
      </dgm:t>
    </dgm:pt>
    <dgm:pt modelId="{6039CD1D-2044-458D-98DC-2EEA7A515BA2}" type="pres">
      <dgm:prSet presAssocID="{74030618-4646-4593-AC05-D969183464E5}" presName="hierRoot3" presStyleCnt="0"/>
      <dgm:spPr/>
    </dgm:pt>
    <dgm:pt modelId="{D36E0D3F-B51A-48E2-B3D7-9BD82974F1F7}" type="pres">
      <dgm:prSet presAssocID="{74030618-4646-4593-AC05-D969183464E5}" presName="composite3" presStyleCnt="0"/>
      <dgm:spPr/>
    </dgm:pt>
    <dgm:pt modelId="{41325C6C-4803-4D41-923F-20E80E955B82}" type="pres">
      <dgm:prSet presAssocID="{74030618-4646-4593-AC05-D969183464E5}" presName="background3" presStyleLbl="node3" presStyleIdx="0" presStyleCnt="2"/>
      <dgm:spPr/>
    </dgm:pt>
    <dgm:pt modelId="{498641CF-2CC0-4121-9C5E-B07CA8DE0DFA}" type="pres">
      <dgm:prSet presAssocID="{74030618-4646-4593-AC05-D969183464E5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64B514-D531-42B6-BE65-B758266952E6}" type="pres">
      <dgm:prSet presAssocID="{74030618-4646-4593-AC05-D969183464E5}" presName="hierChild4" presStyleCnt="0"/>
      <dgm:spPr/>
    </dgm:pt>
    <dgm:pt modelId="{1CD02F82-8844-4617-97FB-B77A919F154B}" type="pres">
      <dgm:prSet presAssocID="{1E0681AD-F7DF-40A0-B4B4-0A364A859960}" presName="Name10" presStyleLbl="parChTrans1D2" presStyleIdx="1" presStyleCnt="2"/>
      <dgm:spPr/>
      <dgm:t>
        <a:bodyPr/>
        <a:lstStyle/>
        <a:p>
          <a:endParaRPr lang="en-US"/>
        </a:p>
      </dgm:t>
    </dgm:pt>
    <dgm:pt modelId="{844C2446-36DE-48E8-ABBA-83295CF07F28}" type="pres">
      <dgm:prSet presAssocID="{8F4969A9-7DF8-4A33-9777-CA59420FAC15}" presName="hierRoot2" presStyleCnt="0"/>
      <dgm:spPr/>
    </dgm:pt>
    <dgm:pt modelId="{3A67529A-5B04-4207-B7A5-562CFA2264BB}" type="pres">
      <dgm:prSet presAssocID="{8F4969A9-7DF8-4A33-9777-CA59420FAC15}" presName="composite2" presStyleCnt="0"/>
      <dgm:spPr/>
    </dgm:pt>
    <dgm:pt modelId="{117FBD43-529F-40ED-A13F-A06AF0D99295}" type="pres">
      <dgm:prSet presAssocID="{8F4969A9-7DF8-4A33-9777-CA59420FAC15}" presName="background2" presStyleLbl="node2" presStyleIdx="1" presStyleCnt="2"/>
      <dgm:spPr/>
    </dgm:pt>
    <dgm:pt modelId="{C84724A0-C63E-48F1-90A1-3CC07F12FBA1}" type="pres">
      <dgm:prSet presAssocID="{8F4969A9-7DF8-4A33-9777-CA59420FAC15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46E29A-ACE3-4E26-97E4-FA20803B44B0}" type="pres">
      <dgm:prSet presAssocID="{8F4969A9-7DF8-4A33-9777-CA59420FAC15}" presName="hierChild3" presStyleCnt="0"/>
      <dgm:spPr/>
    </dgm:pt>
    <dgm:pt modelId="{29D4860A-6728-41BC-B2E4-68EF9F03719E}" type="pres">
      <dgm:prSet presAssocID="{B74635EB-543C-4316-9390-404B6A0DCB72}" presName="Name17" presStyleLbl="parChTrans1D3" presStyleIdx="1" presStyleCnt="2"/>
      <dgm:spPr/>
      <dgm:t>
        <a:bodyPr/>
        <a:lstStyle/>
        <a:p>
          <a:endParaRPr lang="en-US"/>
        </a:p>
      </dgm:t>
    </dgm:pt>
    <dgm:pt modelId="{6135C5D6-032D-4F85-A726-F4660664FF80}" type="pres">
      <dgm:prSet presAssocID="{611377B7-AC2A-470C-8419-CEE97F319B31}" presName="hierRoot3" presStyleCnt="0"/>
      <dgm:spPr/>
    </dgm:pt>
    <dgm:pt modelId="{A4CAD175-8F55-4B24-965A-515A46F34B5F}" type="pres">
      <dgm:prSet presAssocID="{611377B7-AC2A-470C-8419-CEE97F319B31}" presName="composite3" presStyleCnt="0"/>
      <dgm:spPr/>
    </dgm:pt>
    <dgm:pt modelId="{D8CEFDC9-0DEA-44F2-A754-91E85102DD63}" type="pres">
      <dgm:prSet presAssocID="{611377B7-AC2A-470C-8419-CEE97F319B31}" presName="background3" presStyleLbl="node3" presStyleIdx="1" presStyleCnt="2"/>
      <dgm:spPr/>
    </dgm:pt>
    <dgm:pt modelId="{73AD357A-A17B-47E6-98B8-81805710C7CD}" type="pres">
      <dgm:prSet presAssocID="{611377B7-AC2A-470C-8419-CEE97F319B31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82D9227-DAD1-4092-86AA-BE66481E049C}" type="pres">
      <dgm:prSet presAssocID="{611377B7-AC2A-470C-8419-CEE97F319B31}" presName="hierChild4" presStyleCnt="0"/>
      <dgm:spPr/>
    </dgm:pt>
  </dgm:ptLst>
  <dgm:cxnLst>
    <dgm:cxn modelId="{9E299B64-44F1-4715-8CDA-72EBF5F455AE}" type="presOf" srcId="{B74635EB-543C-4316-9390-404B6A0DCB72}" destId="{29D4860A-6728-41BC-B2E4-68EF9F03719E}" srcOrd="0" destOrd="0" presId="urn:microsoft.com/office/officeart/2005/8/layout/hierarchy1"/>
    <dgm:cxn modelId="{EFEF5CDC-069D-43F0-A065-86EC3D785B1B}" type="presOf" srcId="{611377B7-AC2A-470C-8419-CEE97F319B31}" destId="{73AD357A-A17B-47E6-98B8-81805710C7CD}" srcOrd="0" destOrd="0" presId="urn:microsoft.com/office/officeart/2005/8/layout/hierarchy1"/>
    <dgm:cxn modelId="{9C9B4F63-1E7F-4B9B-969D-B34F2097BD4C}" type="presOf" srcId="{E5165C3A-2B74-4E91-92EE-3AB5618916BC}" destId="{07D04EEA-0DC3-4EED-B02D-9179663A0D4D}" srcOrd="0" destOrd="0" presId="urn:microsoft.com/office/officeart/2005/8/layout/hierarchy1"/>
    <dgm:cxn modelId="{A7085DE1-A3F0-49DA-B3D0-53D0B6422874}" type="presOf" srcId="{2C15347C-B1BF-4482-989B-045B21A5215C}" destId="{AE944E47-32A3-40CE-8353-32CF04409D6E}" srcOrd="0" destOrd="0" presId="urn:microsoft.com/office/officeart/2005/8/layout/hierarchy1"/>
    <dgm:cxn modelId="{63A0068F-09E0-4861-BD1A-19D3562B7A3D}" type="presOf" srcId="{74030618-4646-4593-AC05-D969183464E5}" destId="{498641CF-2CC0-4121-9C5E-B07CA8DE0DFA}" srcOrd="0" destOrd="0" presId="urn:microsoft.com/office/officeart/2005/8/layout/hierarchy1"/>
    <dgm:cxn modelId="{1D6A79D5-B99F-4920-8E7B-E423F9DAAFCA}" srcId="{E5165C3A-2B74-4E91-92EE-3AB5618916BC}" destId="{74030618-4646-4593-AC05-D969183464E5}" srcOrd="0" destOrd="0" parTransId="{28F2AD42-2677-4A78-A192-DFDD068F6A6B}" sibTransId="{27817951-9341-430D-B103-E01595868658}"/>
    <dgm:cxn modelId="{399DC282-6A10-4C1B-BD54-2DC91F9D8115}" type="presOf" srcId="{28F2AD42-2677-4A78-A192-DFDD068F6A6B}" destId="{215218DD-88D5-40DD-9A3B-EA4B55C7CF5A}" srcOrd="0" destOrd="0" presId="urn:microsoft.com/office/officeart/2005/8/layout/hierarchy1"/>
    <dgm:cxn modelId="{7818A68E-F102-484C-BC18-A5CFFD37BD3D}" srcId="{08DE62CD-71B6-4067-80B3-6F29A96C0398}" destId="{2C15347C-B1BF-4482-989B-045B21A5215C}" srcOrd="0" destOrd="0" parTransId="{C8CBE8D3-042A-4794-9827-D080415F992B}" sibTransId="{98B0C19F-415E-4EF7-B0E6-176FC234B55A}"/>
    <dgm:cxn modelId="{D7FD331E-AA52-4B27-8AA1-AEF55A9FAF64}" type="presOf" srcId="{54405BA6-399D-420F-94F3-38FD74E3C991}" destId="{5E35D1CE-F1F8-4324-BB31-8A0115447484}" srcOrd="0" destOrd="0" presId="urn:microsoft.com/office/officeart/2005/8/layout/hierarchy1"/>
    <dgm:cxn modelId="{02CA93F5-3322-41D5-A55E-7E44A16BE0ED}" type="presOf" srcId="{1E0681AD-F7DF-40A0-B4B4-0A364A859960}" destId="{1CD02F82-8844-4617-97FB-B77A919F154B}" srcOrd="0" destOrd="0" presId="urn:microsoft.com/office/officeart/2005/8/layout/hierarchy1"/>
    <dgm:cxn modelId="{DF46A410-554D-4ADA-A05B-91F3F21BD3A4}" type="presOf" srcId="{8F4969A9-7DF8-4A33-9777-CA59420FAC15}" destId="{C84724A0-C63E-48F1-90A1-3CC07F12FBA1}" srcOrd="0" destOrd="0" presId="urn:microsoft.com/office/officeart/2005/8/layout/hierarchy1"/>
    <dgm:cxn modelId="{28EB1FA7-CF90-4AF2-8156-2DE66E9C78BC}" srcId="{2C15347C-B1BF-4482-989B-045B21A5215C}" destId="{8F4969A9-7DF8-4A33-9777-CA59420FAC15}" srcOrd="1" destOrd="0" parTransId="{1E0681AD-F7DF-40A0-B4B4-0A364A859960}" sibTransId="{84E1DD05-CD6B-48A6-88B6-16B4E37401C1}"/>
    <dgm:cxn modelId="{1C1214D6-071F-4DD7-BB1E-E43384B8FC97}" srcId="{2C15347C-B1BF-4482-989B-045B21A5215C}" destId="{E5165C3A-2B74-4E91-92EE-3AB5618916BC}" srcOrd="0" destOrd="0" parTransId="{54405BA6-399D-420F-94F3-38FD74E3C991}" sibTransId="{6ACCAE79-DA4E-4241-B19E-8994E3B9989A}"/>
    <dgm:cxn modelId="{AA042986-445F-45A4-9315-A5033A77BB84}" type="presOf" srcId="{08DE62CD-71B6-4067-80B3-6F29A96C0398}" destId="{CE3A7923-23DC-47B4-A722-AEF0E0EEB6DD}" srcOrd="0" destOrd="0" presId="urn:microsoft.com/office/officeart/2005/8/layout/hierarchy1"/>
    <dgm:cxn modelId="{0B061A43-EA38-4B5E-9859-1E67DC3B5166}" srcId="{8F4969A9-7DF8-4A33-9777-CA59420FAC15}" destId="{611377B7-AC2A-470C-8419-CEE97F319B31}" srcOrd="0" destOrd="0" parTransId="{B74635EB-543C-4316-9390-404B6A0DCB72}" sibTransId="{EB85BD1A-8585-485A-BEEC-57565A79EADE}"/>
    <dgm:cxn modelId="{655D143D-BE5B-43EF-A9E6-FD65DC3BE1D2}" type="presParOf" srcId="{CE3A7923-23DC-47B4-A722-AEF0E0EEB6DD}" destId="{584912A5-00BE-4702-A060-D0F495B5E33A}" srcOrd="0" destOrd="0" presId="urn:microsoft.com/office/officeart/2005/8/layout/hierarchy1"/>
    <dgm:cxn modelId="{E3F8A2CD-CAE1-41F6-A08F-E81FB24BBB59}" type="presParOf" srcId="{584912A5-00BE-4702-A060-D0F495B5E33A}" destId="{D9E48C24-FB82-4BB8-9D56-E31B8C6380DD}" srcOrd="0" destOrd="0" presId="urn:microsoft.com/office/officeart/2005/8/layout/hierarchy1"/>
    <dgm:cxn modelId="{37C037C4-3295-4B00-8BE7-69DE0785A0A6}" type="presParOf" srcId="{D9E48C24-FB82-4BB8-9D56-E31B8C6380DD}" destId="{BD903B7C-F16C-448B-832A-EF0382BC1501}" srcOrd="0" destOrd="0" presId="urn:microsoft.com/office/officeart/2005/8/layout/hierarchy1"/>
    <dgm:cxn modelId="{4B0584BF-4B95-4766-9749-D739641EF7B2}" type="presParOf" srcId="{D9E48C24-FB82-4BB8-9D56-E31B8C6380DD}" destId="{AE944E47-32A3-40CE-8353-32CF04409D6E}" srcOrd="1" destOrd="0" presId="urn:microsoft.com/office/officeart/2005/8/layout/hierarchy1"/>
    <dgm:cxn modelId="{D2D72011-93F6-4564-B9C3-0E39C75D9C69}" type="presParOf" srcId="{584912A5-00BE-4702-A060-D0F495B5E33A}" destId="{AA1087DF-BD91-4EA6-B226-BB290ECC19EA}" srcOrd="1" destOrd="0" presId="urn:microsoft.com/office/officeart/2005/8/layout/hierarchy1"/>
    <dgm:cxn modelId="{4BDE9624-AA7A-4137-918D-E2AFC539BB81}" type="presParOf" srcId="{AA1087DF-BD91-4EA6-B226-BB290ECC19EA}" destId="{5E35D1CE-F1F8-4324-BB31-8A0115447484}" srcOrd="0" destOrd="0" presId="urn:microsoft.com/office/officeart/2005/8/layout/hierarchy1"/>
    <dgm:cxn modelId="{AD86FDCC-4AD0-4A8C-86DF-0822F5A55E5D}" type="presParOf" srcId="{AA1087DF-BD91-4EA6-B226-BB290ECC19EA}" destId="{ECD5E481-F40F-4610-BFCE-61C14FD80B05}" srcOrd="1" destOrd="0" presId="urn:microsoft.com/office/officeart/2005/8/layout/hierarchy1"/>
    <dgm:cxn modelId="{BA4E8C74-C49D-4BDE-916E-1AA9ECFE6AFF}" type="presParOf" srcId="{ECD5E481-F40F-4610-BFCE-61C14FD80B05}" destId="{03284FDB-AEE6-4FB0-8048-62D52780EC04}" srcOrd="0" destOrd="0" presId="urn:microsoft.com/office/officeart/2005/8/layout/hierarchy1"/>
    <dgm:cxn modelId="{76DFA78A-4511-476A-BAF9-962B77050995}" type="presParOf" srcId="{03284FDB-AEE6-4FB0-8048-62D52780EC04}" destId="{19E68503-8578-4975-A660-AE27C2F0ECD4}" srcOrd="0" destOrd="0" presId="urn:microsoft.com/office/officeart/2005/8/layout/hierarchy1"/>
    <dgm:cxn modelId="{3785A7EA-DF1B-4E93-A959-BC3DAB365C2F}" type="presParOf" srcId="{03284FDB-AEE6-4FB0-8048-62D52780EC04}" destId="{07D04EEA-0DC3-4EED-B02D-9179663A0D4D}" srcOrd="1" destOrd="0" presId="urn:microsoft.com/office/officeart/2005/8/layout/hierarchy1"/>
    <dgm:cxn modelId="{D64C2EA2-D372-4627-80A9-E46F5C4B0C3D}" type="presParOf" srcId="{ECD5E481-F40F-4610-BFCE-61C14FD80B05}" destId="{7477696A-3E36-4DCF-AB0D-6E423C59858F}" srcOrd="1" destOrd="0" presId="urn:microsoft.com/office/officeart/2005/8/layout/hierarchy1"/>
    <dgm:cxn modelId="{3C3EC13F-0ADB-4433-AB50-B030C8500E46}" type="presParOf" srcId="{7477696A-3E36-4DCF-AB0D-6E423C59858F}" destId="{215218DD-88D5-40DD-9A3B-EA4B55C7CF5A}" srcOrd="0" destOrd="0" presId="urn:microsoft.com/office/officeart/2005/8/layout/hierarchy1"/>
    <dgm:cxn modelId="{785ABADE-9C15-41A0-9BE3-C570A8D93066}" type="presParOf" srcId="{7477696A-3E36-4DCF-AB0D-6E423C59858F}" destId="{6039CD1D-2044-458D-98DC-2EEA7A515BA2}" srcOrd="1" destOrd="0" presId="urn:microsoft.com/office/officeart/2005/8/layout/hierarchy1"/>
    <dgm:cxn modelId="{3B3F922B-6F99-4206-BF04-946ED6870C4E}" type="presParOf" srcId="{6039CD1D-2044-458D-98DC-2EEA7A515BA2}" destId="{D36E0D3F-B51A-48E2-B3D7-9BD82974F1F7}" srcOrd="0" destOrd="0" presId="urn:microsoft.com/office/officeart/2005/8/layout/hierarchy1"/>
    <dgm:cxn modelId="{7801EFA3-91ED-468B-A47D-FCC4309C3C5B}" type="presParOf" srcId="{D36E0D3F-B51A-48E2-B3D7-9BD82974F1F7}" destId="{41325C6C-4803-4D41-923F-20E80E955B82}" srcOrd="0" destOrd="0" presId="urn:microsoft.com/office/officeart/2005/8/layout/hierarchy1"/>
    <dgm:cxn modelId="{7EF33624-3F2B-4893-B0A5-CD4E8C7678C8}" type="presParOf" srcId="{D36E0D3F-B51A-48E2-B3D7-9BD82974F1F7}" destId="{498641CF-2CC0-4121-9C5E-B07CA8DE0DFA}" srcOrd="1" destOrd="0" presId="urn:microsoft.com/office/officeart/2005/8/layout/hierarchy1"/>
    <dgm:cxn modelId="{0C233BDB-C487-40B3-8227-AC5964241FDF}" type="presParOf" srcId="{6039CD1D-2044-458D-98DC-2EEA7A515BA2}" destId="{8F64B514-D531-42B6-BE65-B758266952E6}" srcOrd="1" destOrd="0" presId="urn:microsoft.com/office/officeart/2005/8/layout/hierarchy1"/>
    <dgm:cxn modelId="{7D62FF13-2948-4B84-9999-E7948D18127C}" type="presParOf" srcId="{AA1087DF-BD91-4EA6-B226-BB290ECC19EA}" destId="{1CD02F82-8844-4617-97FB-B77A919F154B}" srcOrd="2" destOrd="0" presId="urn:microsoft.com/office/officeart/2005/8/layout/hierarchy1"/>
    <dgm:cxn modelId="{F13A565A-9CA0-4017-88B4-FE8D58C48C57}" type="presParOf" srcId="{AA1087DF-BD91-4EA6-B226-BB290ECC19EA}" destId="{844C2446-36DE-48E8-ABBA-83295CF07F28}" srcOrd="3" destOrd="0" presId="urn:microsoft.com/office/officeart/2005/8/layout/hierarchy1"/>
    <dgm:cxn modelId="{0B9891FF-3A82-45B8-80A3-99FE592B3E10}" type="presParOf" srcId="{844C2446-36DE-48E8-ABBA-83295CF07F28}" destId="{3A67529A-5B04-4207-B7A5-562CFA2264BB}" srcOrd="0" destOrd="0" presId="urn:microsoft.com/office/officeart/2005/8/layout/hierarchy1"/>
    <dgm:cxn modelId="{782DDA52-7199-4F14-A422-DB1B9F1E828B}" type="presParOf" srcId="{3A67529A-5B04-4207-B7A5-562CFA2264BB}" destId="{117FBD43-529F-40ED-A13F-A06AF0D99295}" srcOrd="0" destOrd="0" presId="urn:microsoft.com/office/officeart/2005/8/layout/hierarchy1"/>
    <dgm:cxn modelId="{8F32C07B-1FCB-42F1-9B4E-A97BF1815B90}" type="presParOf" srcId="{3A67529A-5B04-4207-B7A5-562CFA2264BB}" destId="{C84724A0-C63E-48F1-90A1-3CC07F12FBA1}" srcOrd="1" destOrd="0" presId="urn:microsoft.com/office/officeart/2005/8/layout/hierarchy1"/>
    <dgm:cxn modelId="{2A8CFBAB-CEF1-4FD0-9544-847CE6A27334}" type="presParOf" srcId="{844C2446-36DE-48E8-ABBA-83295CF07F28}" destId="{A446E29A-ACE3-4E26-97E4-FA20803B44B0}" srcOrd="1" destOrd="0" presId="urn:microsoft.com/office/officeart/2005/8/layout/hierarchy1"/>
    <dgm:cxn modelId="{6ED268BA-D0BF-4A09-8B88-1AE58845FB83}" type="presParOf" srcId="{A446E29A-ACE3-4E26-97E4-FA20803B44B0}" destId="{29D4860A-6728-41BC-B2E4-68EF9F03719E}" srcOrd="0" destOrd="0" presId="urn:microsoft.com/office/officeart/2005/8/layout/hierarchy1"/>
    <dgm:cxn modelId="{0DADD683-AACC-45C1-8BDF-571AFECAE89C}" type="presParOf" srcId="{A446E29A-ACE3-4E26-97E4-FA20803B44B0}" destId="{6135C5D6-032D-4F85-A726-F4660664FF80}" srcOrd="1" destOrd="0" presId="urn:microsoft.com/office/officeart/2005/8/layout/hierarchy1"/>
    <dgm:cxn modelId="{00C8A2A7-810A-45DB-B345-4CD2E8818787}" type="presParOf" srcId="{6135C5D6-032D-4F85-A726-F4660664FF80}" destId="{A4CAD175-8F55-4B24-965A-515A46F34B5F}" srcOrd="0" destOrd="0" presId="urn:microsoft.com/office/officeart/2005/8/layout/hierarchy1"/>
    <dgm:cxn modelId="{46725256-2301-42B4-80A8-7C97F1406CC2}" type="presParOf" srcId="{A4CAD175-8F55-4B24-965A-515A46F34B5F}" destId="{D8CEFDC9-0DEA-44F2-A754-91E85102DD63}" srcOrd="0" destOrd="0" presId="urn:microsoft.com/office/officeart/2005/8/layout/hierarchy1"/>
    <dgm:cxn modelId="{3DFD527E-63A5-4C08-953D-F24BC3A5B742}" type="presParOf" srcId="{A4CAD175-8F55-4B24-965A-515A46F34B5F}" destId="{73AD357A-A17B-47E6-98B8-81805710C7CD}" srcOrd="1" destOrd="0" presId="urn:microsoft.com/office/officeart/2005/8/layout/hierarchy1"/>
    <dgm:cxn modelId="{838DF47A-FDF9-43F0-BD5A-D74CCC84B538}" type="presParOf" srcId="{6135C5D6-032D-4F85-A726-F4660664FF80}" destId="{582D9227-DAD1-4092-86AA-BE66481E049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3F9871-FA32-4159-A88E-5F72E4DA65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8E263D-EB50-4457-854A-94E52FE4FA9C}">
      <dgm:prSet phldrT="[Text]"/>
      <dgm:spPr/>
      <dgm:t>
        <a:bodyPr/>
        <a:lstStyle/>
        <a:p>
          <a:r>
            <a:rPr lang="en-US" dirty="0" smtClean="0"/>
            <a:t>Closed injury</a:t>
          </a:r>
          <a:endParaRPr lang="en-US" dirty="0"/>
        </a:p>
      </dgm:t>
    </dgm:pt>
    <dgm:pt modelId="{86F71E26-249E-4BA7-9D17-C363E3400788}" type="parTrans" cxnId="{7C4935A7-24D8-4098-BC95-B11273F9CA82}">
      <dgm:prSet/>
      <dgm:spPr/>
      <dgm:t>
        <a:bodyPr/>
        <a:lstStyle/>
        <a:p>
          <a:endParaRPr lang="en-US"/>
        </a:p>
      </dgm:t>
    </dgm:pt>
    <dgm:pt modelId="{AEA19845-C56F-4583-9F80-83D1E4ACE8F2}" type="sibTrans" cxnId="{7C4935A7-24D8-4098-BC95-B11273F9CA82}">
      <dgm:prSet/>
      <dgm:spPr/>
      <dgm:t>
        <a:bodyPr/>
        <a:lstStyle/>
        <a:p>
          <a:endParaRPr lang="en-US"/>
        </a:p>
      </dgm:t>
    </dgm:pt>
    <dgm:pt modelId="{1FAD7CF0-F7D3-48DF-9762-58E24388AA20}">
      <dgm:prSet phldrT="[Text]"/>
      <dgm:spPr/>
      <dgm:t>
        <a:bodyPr/>
        <a:lstStyle/>
        <a:p>
          <a:r>
            <a:rPr lang="en-US" dirty="0" smtClean="0"/>
            <a:t>No regeneration</a:t>
          </a:r>
          <a:endParaRPr lang="en-US" dirty="0"/>
        </a:p>
      </dgm:t>
    </dgm:pt>
    <dgm:pt modelId="{FFFCDA9C-6FCE-4F5E-B671-15A35E73C699}" type="parTrans" cxnId="{F44998BC-B439-4867-A5BD-CE50B017F8E6}">
      <dgm:prSet/>
      <dgm:spPr/>
      <dgm:t>
        <a:bodyPr/>
        <a:lstStyle/>
        <a:p>
          <a:endParaRPr lang="en-US" dirty="0"/>
        </a:p>
      </dgm:t>
    </dgm:pt>
    <dgm:pt modelId="{DAEA091A-2FAC-46E4-A917-0E9AC391861A}" type="sibTrans" cxnId="{F44998BC-B439-4867-A5BD-CE50B017F8E6}">
      <dgm:prSet/>
      <dgm:spPr/>
      <dgm:t>
        <a:bodyPr/>
        <a:lstStyle/>
        <a:p>
          <a:endParaRPr lang="en-US"/>
        </a:p>
      </dgm:t>
    </dgm:pt>
    <dgm:pt modelId="{D7D432AB-2BD9-4AD8-9F20-C256992C9C2D}">
      <dgm:prSet phldrT="[Text]"/>
      <dgm:spPr/>
      <dgm:t>
        <a:bodyPr/>
        <a:lstStyle/>
        <a:p>
          <a:r>
            <a:rPr lang="en-US" dirty="0" smtClean="0"/>
            <a:t>Regeneration </a:t>
          </a:r>
          <a:endParaRPr lang="en-US" dirty="0"/>
        </a:p>
      </dgm:t>
    </dgm:pt>
    <dgm:pt modelId="{9B843FB7-6024-43BF-882E-F70EF413A36A}" type="parTrans" cxnId="{35B15F61-B51E-4857-B3FF-1C978D69044C}">
      <dgm:prSet/>
      <dgm:spPr/>
      <dgm:t>
        <a:bodyPr/>
        <a:lstStyle/>
        <a:p>
          <a:endParaRPr lang="en-US" dirty="0"/>
        </a:p>
      </dgm:t>
    </dgm:pt>
    <dgm:pt modelId="{2CBC8230-1A96-4F0E-96C1-914F47E0AF6D}" type="sibTrans" cxnId="{35B15F61-B51E-4857-B3FF-1C978D69044C}">
      <dgm:prSet/>
      <dgm:spPr/>
      <dgm:t>
        <a:bodyPr/>
        <a:lstStyle/>
        <a:p>
          <a:endParaRPr lang="en-US"/>
        </a:p>
      </dgm:t>
    </dgm:pt>
    <dgm:pt modelId="{04B0F40B-3169-42E7-A3E2-EA58A7353B3F}" type="asst">
      <dgm:prSet phldrT="[Text]"/>
      <dgm:spPr/>
      <dgm:t>
        <a:bodyPr/>
        <a:lstStyle/>
        <a:p>
          <a:r>
            <a:rPr lang="en-US" dirty="0" smtClean="0"/>
            <a:t>Neuroma in continuity- clinical/ EPS/ radiographic evaluation</a:t>
          </a:r>
          <a:endParaRPr lang="en-US" dirty="0"/>
        </a:p>
      </dgm:t>
    </dgm:pt>
    <dgm:pt modelId="{74B36047-D3E5-4780-AA13-4C5AE86169D0}" type="sibTrans" cxnId="{18BC38B7-F10C-42EB-AF9A-3468F94F1014}">
      <dgm:prSet/>
      <dgm:spPr/>
      <dgm:t>
        <a:bodyPr/>
        <a:lstStyle/>
        <a:p>
          <a:endParaRPr lang="en-US"/>
        </a:p>
      </dgm:t>
    </dgm:pt>
    <dgm:pt modelId="{79F0C272-02B5-481F-B6AE-A80814BD687A}" type="parTrans" cxnId="{18BC38B7-F10C-42EB-AF9A-3468F94F1014}">
      <dgm:prSet/>
      <dgm:spPr/>
      <dgm:t>
        <a:bodyPr/>
        <a:lstStyle/>
        <a:p>
          <a:endParaRPr lang="en-US" dirty="0"/>
        </a:p>
      </dgm:t>
    </dgm:pt>
    <dgm:pt modelId="{57C4B093-CAED-4CD5-A712-12AC115099D8}">
      <dgm:prSet/>
      <dgm:spPr/>
      <dgm:t>
        <a:bodyPr/>
        <a:lstStyle/>
        <a:p>
          <a:r>
            <a:rPr lang="en-US" dirty="0" smtClean="0"/>
            <a:t>Focal </a:t>
          </a:r>
        </a:p>
        <a:p>
          <a:r>
            <a:rPr lang="en-US" dirty="0" smtClean="0"/>
            <a:t>F/U for 2-3 months</a:t>
          </a:r>
          <a:endParaRPr lang="en-US" dirty="0"/>
        </a:p>
      </dgm:t>
    </dgm:pt>
    <dgm:pt modelId="{0C60C94F-1EB5-48B2-9EC1-3D48F2EC8E19}" type="parTrans" cxnId="{36FF4E48-F474-42B3-917B-871A3D3BEF6D}">
      <dgm:prSet/>
      <dgm:spPr/>
      <dgm:t>
        <a:bodyPr/>
        <a:lstStyle/>
        <a:p>
          <a:endParaRPr lang="en-US" dirty="0"/>
        </a:p>
      </dgm:t>
    </dgm:pt>
    <dgm:pt modelId="{79F30C6C-4E29-45A7-8EF5-1326F26F8AE5}" type="sibTrans" cxnId="{36FF4E48-F474-42B3-917B-871A3D3BEF6D}">
      <dgm:prSet/>
      <dgm:spPr/>
      <dgm:t>
        <a:bodyPr/>
        <a:lstStyle/>
        <a:p>
          <a:endParaRPr lang="en-US"/>
        </a:p>
      </dgm:t>
    </dgm:pt>
    <dgm:pt modelId="{91E84F8A-5899-4B27-90DD-4F493D05F503}">
      <dgm:prSet/>
      <dgm:spPr/>
      <dgm:t>
        <a:bodyPr/>
        <a:lstStyle/>
        <a:p>
          <a:r>
            <a:rPr lang="en-US" dirty="0" smtClean="0"/>
            <a:t>Lengthy</a:t>
          </a:r>
        </a:p>
        <a:p>
          <a:r>
            <a:rPr lang="en-US" dirty="0" smtClean="0"/>
            <a:t>F/U for 4-5 months </a:t>
          </a:r>
          <a:endParaRPr lang="en-US" dirty="0"/>
        </a:p>
      </dgm:t>
    </dgm:pt>
    <dgm:pt modelId="{B288D421-08AA-4E02-96AD-5BD74D75D60F}" type="parTrans" cxnId="{59AC8470-7D26-4C1C-84E5-96955F07E257}">
      <dgm:prSet/>
      <dgm:spPr/>
      <dgm:t>
        <a:bodyPr/>
        <a:lstStyle/>
        <a:p>
          <a:endParaRPr lang="en-US" dirty="0"/>
        </a:p>
      </dgm:t>
    </dgm:pt>
    <dgm:pt modelId="{2F023FC5-7626-446A-A180-895C82C52D1B}" type="sibTrans" cxnId="{59AC8470-7D26-4C1C-84E5-96955F07E257}">
      <dgm:prSet/>
      <dgm:spPr/>
      <dgm:t>
        <a:bodyPr/>
        <a:lstStyle/>
        <a:p>
          <a:endParaRPr lang="en-US"/>
        </a:p>
      </dgm:t>
    </dgm:pt>
    <dgm:pt modelId="{5D431B5A-CF01-4757-BEEB-799DB4296C3B}" type="pres">
      <dgm:prSet presAssocID="{E93F9871-FA32-4159-A88E-5F72E4DA65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B04D2EC-5630-4791-87B8-07A38BF8B552}" type="pres">
      <dgm:prSet presAssocID="{4E8E263D-EB50-4457-854A-94E52FE4FA9C}" presName="hierRoot1" presStyleCnt="0">
        <dgm:presLayoutVars>
          <dgm:hierBranch val="init"/>
        </dgm:presLayoutVars>
      </dgm:prSet>
      <dgm:spPr/>
    </dgm:pt>
    <dgm:pt modelId="{C355D2E3-B946-40A1-B199-E2D6B9F40C2F}" type="pres">
      <dgm:prSet presAssocID="{4E8E263D-EB50-4457-854A-94E52FE4FA9C}" presName="rootComposite1" presStyleCnt="0"/>
      <dgm:spPr/>
    </dgm:pt>
    <dgm:pt modelId="{98BDF872-D4D1-4F10-B7D9-742F73A873EC}" type="pres">
      <dgm:prSet presAssocID="{4E8E263D-EB50-4457-854A-94E52FE4FA9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B0B047-E3FB-40E2-9F3A-0E1FB6D7C1B2}" type="pres">
      <dgm:prSet presAssocID="{4E8E263D-EB50-4457-854A-94E52FE4FA9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FA1B2B7-D6BD-48D5-9E32-CCF9D5F1DC3D}" type="pres">
      <dgm:prSet presAssocID="{4E8E263D-EB50-4457-854A-94E52FE4FA9C}" presName="hierChild2" presStyleCnt="0"/>
      <dgm:spPr/>
    </dgm:pt>
    <dgm:pt modelId="{7FC5CF99-090D-40A8-84B3-941BD9F9E4F2}" type="pres">
      <dgm:prSet presAssocID="{FFFCDA9C-6FCE-4F5E-B671-15A35E73C699}" presName="Name37" presStyleLbl="parChTrans1D2" presStyleIdx="0" presStyleCnt="3"/>
      <dgm:spPr/>
      <dgm:t>
        <a:bodyPr/>
        <a:lstStyle/>
        <a:p>
          <a:endParaRPr lang="en-US"/>
        </a:p>
      </dgm:t>
    </dgm:pt>
    <dgm:pt modelId="{C4DF6B21-B512-4E9E-BD02-BFF01096A79E}" type="pres">
      <dgm:prSet presAssocID="{1FAD7CF0-F7D3-48DF-9762-58E24388AA20}" presName="hierRoot2" presStyleCnt="0">
        <dgm:presLayoutVars>
          <dgm:hierBranch val="init"/>
        </dgm:presLayoutVars>
      </dgm:prSet>
      <dgm:spPr/>
    </dgm:pt>
    <dgm:pt modelId="{2F3F4121-AE69-40EC-9CDC-266FA4ED7C89}" type="pres">
      <dgm:prSet presAssocID="{1FAD7CF0-F7D3-48DF-9762-58E24388AA20}" presName="rootComposite" presStyleCnt="0"/>
      <dgm:spPr/>
    </dgm:pt>
    <dgm:pt modelId="{8B475241-0B58-4F28-BB21-7C6E47503849}" type="pres">
      <dgm:prSet presAssocID="{1FAD7CF0-F7D3-48DF-9762-58E24388AA2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D12CC2-D664-4D89-972A-A11C90608F07}" type="pres">
      <dgm:prSet presAssocID="{1FAD7CF0-F7D3-48DF-9762-58E24388AA20}" presName="rootConnector" presStyleLbl="node2" presStyleIdx="0" presStyleCnt="2"/>
      <dgm:spPr/>
      <dgm:t>
        <a:bodyPr/>
        <a:lstStyle/>
        <a:p>
          <a:endParaRPr lang="en-US"/>
        </a:p>
      </dgm:t>
    </dgm:pt>
    <dgm:pt modelId="{59AAEB6F-27BB-42B9-9507-B522BA45E8C7}" type="pres">
      <dgm:prSet presAssocID="{1FAD7CF0-F7D3-48DF-9762-58E24388AA20}" presName="hierChild4" presStyleCnt="0"/>
      <dgm:spPr/>
    </dgm:pt>
    <dgm:pt modelId="{0C752EEE-0CC6-44E5-A1FB-32E9094677A4}" type="pres">
      <dgm:prSet presAssocID="{0C60C94F-1EB5-48B2-9EC1-3D48F2EC8E19}" presName="Name37" presStyleLbl="parChTrans1D3" presStyleIdx="0" presStyleCnt="2"/>
      <dgm:spPr/>
      <dgm:t>
        <a:bodyPr/>
        <a:lstStyle/>
        <a:p>
          <a:endParaRPr lang="en-US"/>
        </a:p>
      </dgm:t>
    </dgm:pt>
    <dgm:pt modelId="{8B06CC0D-1F65-4D7F-A912-D3B1DA1850AB}" type="pres">
      <dgm:prSet presAssocID="{57C4B093-CAED-4CD5-A712-12AC115099D8}" presName="hierRoot2" presStyleCnt="0">
        <dgm:presLayoutVars>
          <dgm:hierBranch val="init"/>
        </dgm:presLayoutVars>
      </dgm:prSet>
      <dgm:spPr/>
    </dgm:pt>
    <dgm:pt modelId="{9320B522-2A5F-415A-BD4B-C6C73DA0CBBA}" type="pres">
      <dgm:prSet presAssocID="{57C4B093-CAED-4CD5-A712-12AC115099D8}" presName="rootComposite" presStyleCnt="0"/>
      <dgm:spPr/>
    </dgm:pt>
    <dgm:pt modelId="{45565CF7-8230-4E02-9CFE-7F4FD691D9EB}" type="pres">
      <dgm:prSet presAssocID="{57C4B093-CAED-4CD5-A712-12AC115099D8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334BF1-D45C-40FB-A45F-E2A0B358E2CE}" type="pres">
      <dgm:prSet presAssocID="{57C4B093-CAED-4CD5-A712-12AC115099D8}" presName="rootConnector" presStyleLbl="node3" presStyleIdx="0" presStyleCnt="2"/>
      <dgm:spPr/>
      <dgm:t>
        <a:bodyPr/>
        <a:lstStyle/>
        <a:p>
          <a:endParaRPr lang="en-US"/>
        </a:p>
      </dgm:t>
    </dgm:pt>
    <dgm:pt modelId="{0E79BE9D-EE4F-49A0-AE55-2EB402D29CD2}" type="pres">
      <dgm:prSet presAssocID="{57C4B093-CAED-4CD5-A712-12AC115099D8}" presName="hierChild4" presStyleCnt="0"/>
      <dgm:spPr/>
    </dgm:pt>
    <dgm:pt modelId="{154CD2A9-753A-4862-8561-629EDDAD37AE}" type="pres">
      <dgm:prSet presAssocID="{57C4B093-CAED-4CD5-A712-12AC115099D8}" presName="hierChild5" presStyleCnt="0"/>
      <dgm:spPr/>
    </dgm:pt>
    <dgm:pt modelId="{5BB12A19-113D-4776-AC40-1D610ACA0C63}" type="pres">
      <dgm:prSet presAssocID="{B288D421-08AA-4E02-96AD-5BD74D75D60F}" presName="Name37" presStyleLbl="parChTrans1D3" presStyleIdx="1" presStyleCnt="2"/>
      <dgm:spPr/>
      <dgm:t>
        <a:bodyPr/>
        <a:lstStyle/>
        <a:p>
          <a:endParaRPr lang="en-US"/>
        </a:p>
      </dgm:t>
    </dgm:pt>
    <dgm:pt modelId="{BAF01D34-91E5-4E7F-8F0A-40D86F098DA6}" type="pres">
      <dgm:prSet presAssocID="{91E84F8A-5899-4B27-90DD-4F493D05F503}" presName="hierRoot2" presStyleCnt="0">
        <dgm:presLayoutVars>
          <dgm:hierBranch val="hang"/>
        </dgm:presLayoutVars>
      </dgm:prSet>
      <dgm:spPr/>
    </dgm:pt>
    <dgm:pt modelId="{0B834795-1904-4B21-830A-86982936B609}" type="pres">
      <dgm:prSet presAssocID="{91E84F8A-5899-4B27-90DD-4F493D05F503}" presName="rootComposite" presStyleCnt="0"/>
      <dgm:spPr/>
    </dgm:pt>
    <dgm:pt modelId="{B518C30D-1809-4C37-8C2D-8D3648AC8B5B}" type="pres">
      <dgm:prSet presAssocID="{91E84F8A-5899-4B27-90DD-4F493D05F503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B14C7B-F82A-4267-98C1-B41D4E45E805}" type="pres">
      <dgm:prSet presAssocID="{91E84F8A-5899-4B27-90DD-4F493D05F503}" presName="rootConnector" presStyleLbl="node3" presStyleIdx="1" presStyleCnt="2"/>
      <dgm:spPr/>
      <dgm:t>
        <a:bodyPr/>
        <a:lstStyle/>
        <a:p>
          <a:endParaRPr lang="en-US"/>
        </a:p>
      </dgm:t>
    </dgm:pt>
    <dgm:pt modelId="{9D7D14F9-A593-4E99-8016-1B43FE9FC9D5}" type="pres">
      <dgm:prSet presAssocID="{91E84F8A-5899-4B27-90DD-4F493D05F503}" presName="hierChild4" presStyleCnt="0"/>
      <dgm:spPr/>
    </dgm:pt>
    <dgm:pt modelId="{E6001091-3B0B-4740-B42D-77B17BA3E781}" type="pres">
      <dgm:prSet presAssocID="{91E84F8A-5899-4B27-90DD-4F493D05F503}" presName="hierChild5" presStyleCnt="0"/>
      <dgm:spPr/>
    </dgm:pt>
    <dgm:pt modelId="{248A8CE5-DD25-4B7F-B251-E7930CD961BE}" type="pres">
      <dgm:prSet presAssocID="{1FAD7CF0-F7D3-48DF-9762-58E24388AA20}" presName="hierChild5" presStyleCnt="0"/>
      <dgm:spPr/>
    </dgm:pt>
    <dgm:pt modelId="{4CA161D7-D30C-4AA6-BCB0-EDA49DD15E67}" type="pres">
      <dgm:prSet presAssocID="{9B843FB7-6024-43BF-882E-F70EF413A36A}" presName="Name37" presStyleLbl="parChTrans1D2" presStyleIdx="1" presStyleCnt="3"/>
      <dgm:spPr/>
      <dgm:t>
        <a:bodyPr/>
        <a:lstStyle/>
        <a:p>
          <a:endParaRPr lang="en-US"/>
        </a:p>
      </dgm:t>
    </dgm:pt>
    <dgm:pt modelId="{2170651E-F0A3-4231-8143-B90496A12801}" type="pres">
      <dgm:prSet presAssocID="{D7D432AB-2BD9-4AD8-9F20-C256992C9C2D}" presName="hierRoot2" presStyleCnt="0">
        <dgm:presLayoutVars>
          <dgm:hierBranch val="init"/>
        </dgm:presLayoutVars>
      </dgm:prSet>
      <dgm:spPr/>
    </dgm:pt>
    <dgm:pt modelId="{F994A1FE-392C-4F94-811E-3B348B9DEC5E}" type="pres">
      <dgm:prSet presAssocID="{D7D432AB-2BD9-4AD8-9F20-C256992C9C2D}" presName="rootComposite" presStyleCnt="0"/>
      <dgm:spPr/>
    </dgm:pt>
    <dgm:pt modelId="{9E1AB0EF-1E04-4003-AC0F-50B02EB648E4}" type="pres">
      <dgm:prSet presAssocID="{D7D432AB-2BD9-4AD8-9F20-C256992C9C2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8E9854-8C6D-4ACF-88C3-4059EF986689}" type="pres">
      <dgm:prSet presAssocID="{D7D432AB-2BD9-4AD8-9F20-C256992C9C2D}" presName="rootConnector" presStyleLbl="node2" presStyleIdx="1" presStyleCnt="2"/>
      <dgm:spPr/>
      <dgm:t>
        <a:bodyPr/>
        <a:lstStyle/>
        <a:p>
          <a:endParaRPr lang="en-US"/>
        </a:p>
      </dgm:t>
    </dgm:pt>
    <dgm:pt modelId="{144FB940-FFAA-42E6-ACD2-2CC1518DB4C3}" type="pres">
      <dgm:prSet presAssocID="{D7D432AB-2BD9-4AD8-9F20-C256992C9C2D}" presName="hierChild4" presStyleCnt="0"/>
      <dgm:spPr/>
    </dgm:pt>
    <dgm:pt modelId="{A471D084-F1C5-4DD7-A7AC-9BF2C54FF2FB}" type="pres">
      <dgm:prSet presAssocID="{D7D432AB-2BD9-4AD8-9F20-C256992C9C2D}" presName="hierChild5" presStyleCnt="0"/>
      <dgm:spPr/>
    </dgm:pt>
    <dgm:pt modelId="{2CC901C0-59F0-4325-8296-616D87F23FDB}" type="pres">
      <dgm:prSet presAssocID="{4E8E263D-EB50-4457-854A-94E52FE4FA9C}" presName="hierChild3" presStyleCnt="0"/>
      <dgm:spPr/>
    </dgm:pt>
    <dgm:pt modelId="{F663315A-C909-43A1-8B1E-69844EBA7C3F}" type="pres">
      <dgm:prSet presAssocID="{79F0C272-02B5-481F-B6AE-A80814BD687A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0D3ACC12-1181-4C2C-BD2D-FBC27FC163C0}" type="pres">
      <dgm:prSet presAssocID="{04B0F40B-3169-42E7-A3E2-EA58A7353B3F}" presName="hierRoot3" presStyleCnt="0">
        <dgm:presLayoutVars>
          <dgm:hierBranch val="init"/>
        </dgm:presLayoutVars>
      </dgm:prSet>
      <dgm:spPr/>
    </dgm:pt>
    <dgm:pt modelId="{AD5EBEF1-ECE1-4978-A6DA-A4CCD2F53A4A}" type="pres">
      <dgm:prSet presAssocID="{04B0F40B-3169-42E7-A3E2-EA58A7353B3F}" presName="rootComposite3" presStyleCnt="0"/>
      <dgm:spPr/>
    </dgm:pt>
    <dgm:pt modelId="{AB88D985-833B-41E8-A754-EC0EFA2930BB}" type="pres">
      <dgm:prSet presAssocID="{04B0F40B-3169-42E7-A3E2-EA58A7353B3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724C4A0-A2EF-443F-88B4-93A5DE5940D6}" type="pres">
      <dgm:prSet presAssocID="{04B0F40B-3169-42E7-A3E2-EA58A7353B3F}" presName="rootConnector3" presStyleLbl="asst1" presStyleIdx="0" presStyleCnt="1"/>
      <dgm:spPr/>
      <dgm:t>
        <a:bodyPr/>
        <a:lstStyle/>
        <a:p>
          <a:endParaRPr lang="en-US"/>
        </a:p>
      </dgm:t>
    </dgm:pt>
    <dgm:pt modelId="{1663F9F5-9062-4521-AC34-151CD7EF496B}" type="pres">
      <dgm:prSet presAssocID="{04B0F40B-3169-42E7-A3E2-EA58A7353B3F}" presName="hierChild6" presStyleCnt="0"/>
      <dgm:spPr/>
    </dgm:pt>
    <dgm:pt modelId="{3492E4B5-59D7-4751-A4BA-14B0D3378180}" type="pres">
      <dgm:prSet presAssocID="{04B0F40B-3169-42E7-A3E2-EA58A7353B3F}" presName="hierChild7" presStyleCnt="0"/>
      <dgm:spPr/>
    </dgm:pt>
  </dgm:ptLst>
  <dgm:cxnLst>
    <dgm:cxn modelId="{18BC38B7-F10C-42EB-AF9A-3468F94F1014}" srcId="{4E8E263D-EB50-4457-854A-94E52FE4FA9C}" destId="{04B0F40B-3169-42E7-A3E2-EA58A7353B3F}" srcOrd="0" destOrd="0" parTransId="{79F0C272-02B5-481F-B6AE-A80814BD687A}" sibTransId="{74B36047-D3E5-4780-AA13-4C5AE86169D0}"/>
    <dgm:cxn modelId="{F44998BC-B439-4867-A5BD-CE50B017F8E6}" srcId="{4E8E263D-EB50-4457-854A-94E52FE4FA9C}" destId="{1FAD7CF0-F7D3-48DF-9762-58E24388AA20}" srcOrd="1" destOrd="0" parTransId="{FFFCDA9C-6FCE-4F5E-B671-15A35E73C699}" sibTransId="{DAEA091A-2FAC-46E4-A917-0E9AC391861A}"/>
    <dgm:cxn modelId="{14BD458F-A8A3-4C41-B883-CDF7D9CA5822}" type="presOf" srcId="{04B0F40B-3169-42E7-A3E2-EA58A7353B3F}" destId="{AB88D985-833B-41E8-A754-EC0EFA2930BB}" srcOrd="0" destOrd="0" presId="urn:microsoft.com/office/officeart/2005/8/layout/orgChart1"/>
    <dgm:cxn modelId="{36FF4E48-F474-42B3-917B-871A3D3BEF6D}" srcId="{1FAD7CF0-F7D3-48DF-9762-58E24388AA20}" destId="{57C4B093-CAED-4CD5-A712-12AC115099D8}" srcOrd="0" destOrd="0" parTransId="{0C60C94F-1EB5-48B2-9EC1-3D48F2EC8E19}" sibTransId="{79F30C6C-4E29-45A7-8EF5-1326F26F8AE5}"/>
    <dgm:cxn modelId="{9B6910AC-4678-4A67-96B3-E32B1973DE95}" type="presOf" srcId="{4E8E263D-EB50-4457-854A-94E52FE4FA9C}" destId="{80B0B047-E3FB-40E2-9F3A-0E1FB6D7C1B2}" srcOrd="1" destOrd="0" presId="urn:microsoft.com/office/officeart/2005/8/layout/orgChart1"/>
    <dgm:cxn modelId="{0FED8827-A5AE-4BD1-8FDC-28846FF4377F}" type="presOf" srcId="{91E84F8A-5899-4B27-90DD-4F493D05F503}" destId="{B518C30D-1809-4C37-8C2D-8D3648AC8B5B}" srcOrd="0" destOrd="0" presId="urn:microsoft.com/office/officeart/2005/8/layout/orgChart1"/>
    <dgm:cxn modelId="{0EED2B7B-6F76-412B-B229-F139C4068A41}" type="presOf" srcId="{79F0C272-02B5-481F-B6AE-A80814BD687A}" destId="{F663315A-C909-43A1-8B1E-69844EBA7C3F}" srcOrd="0" destOrd="0" presId="urn:microsoft.com/office/officeart/2005/8/layout/orgChart1"/>
    <dgm:cxn modelId="{E9248A39-89AB-4711-AA90-2BC37EE818FB}" type="presOf" srcId="{4E8E263D-EB50-4457-854A-94E52FE4FA9C}" destId="{98BDF872-D4D1-4F10-B7D9-742F73A873EC}" srcOrd="0" destOrd="0" presId="urn:microsoft.com/office/officeart/2005/8/layout/orgChart1"/>
    <dgm:cxn modelId="{8F7D016F-74DC-461D-935D-FD32EF7FE824}" type="presOf" srcId="{D7D432AB-2BD9-4AD8-9F20-C256992C9C2D}" destId="{9E1AB0EF-1E04-4003-AC0F-50B02EB648E4}" srcOrd="0" destOrd="0" presId="urn:microsoft.com/office/officeart/2005/8/layout/orgChart1"/>
    <dgm:cxn modelId="{FB75D707-E0A0-45D9-834E-60BDFB5231D3}" type="presOf" srcId="{04B0F40B-3169-42E7-A3E2-EA58A7353B3F}" destId="{2724C4A0-A2EF-443F-88B4-93A5DE5940D6}" srcOrd="1" destOrd="0" presId="urn:microsoft.com/office/officeart/2005/8/layout/orgChart1"/>
    <dgm:cxn modelId="{6787E8D1-2B0C-4395-ADCF-3DA8E68F8BE1}" type="presOf" srcId="{9B843FB7-6024-43BF-882E-F70EF413A36A}" destId="{4CA161D7-D30C-4AA6-BCB0-EDA49DD15E67}" srcOrd="0" destOrd="0" presId="urn:microsoft.com/office/officeart/2005/8/layout/orgChart1"/>
    <dgm:cxn modelId="{334D296F-FEA7-463C-9449-126710D3AB7D}" type="presOf" srcId="{B288D421-08AA-4E02-96AD-5BD74D75D60F}" destId="{5BB12A19-113D-4776-AC40-1D610ACA0C63}" srcOrd="0" destOrd="0" presId="urn:microsoft.com/office/officeart/2005/8/layout/orgChart1"/>
    <dgm:cxn modelId="{96194A48-E89F-4EF8-BAE7-388F691D6923}" type="presOf" srcId="{57C4B093-CAED-4CD5-A712-12AC115099D8}" destId="{45565CF7-8230-4E02-9CFE-7F4FD691D9EB}" srcOrd="0" destOrd="0" presId="urn:microsoft.com/office/officeart/2005/8/layout/orgChart1"/>
    <dgm:cxn modelId="{59AC8470-7D26-4C1C-84E5-96955F07E257}" srcId="{1FAD7CF0-F7D3-48DF-9762-58E24388AA20}" destId="{91E84F8A-5899-4B27-90DD-4F493D05F503}" srcOrd="1" destOrd="0" parTransId="{B288D421-08AA-4E02-96AD-5BD74D75D60F}" sibTransId="{2F023FC5-7626-446A-A180-895C82C52D1B}"/>
    <dgm:cxn modelId="{E966CF71-D506-4A56-B828-0B53470252BD}" type="presOf" srcId="{1FAD7CF0-F7D3-48DF-9762-58E24388AA20}" destId="{69D12CC2-D664-4D89-972A-A11C90608F07}" srcOrd="1" destOrd="0" presId="urn:microsoft.com/office/officeart/2005/8/layout/orgChart1"/>
    <dgm:cxn modelId="{33DC1044-143D-40DA-B7B0-C05FC10132ED}" type="presOf" srcId="{91E84F8A-5899-4B27-90DD-4F493D05F503}" destId="{10B14C7B-F82A-4267-98C1-B41D4E45E805}" srcOrd="1" destOrd="0" presId="urn:microsoft.com/office/officeart/2005/8/layout/orgChart1"/>
    <dgm:cxn modelId="{35B15F61-B51E-4857-B3FF-1C978D69044C}" srcId="{4E8E263D-EB50-4457-854A-94E52FE4FA9C}" destId="{D7D432AB-2BD9-4AD8-9F20-C256992C9C2D}" srcOrd="2" destOrd="0" parTransId="{9B843FB7-6024-43BF-882E-F70EF413A36A}" sibTransId="{2CBC8230-1A96-4F0E-96C1-914F47E0AF6D}"/>
    <dgm:cxn modelId="{2E497FDE-FAC4-452D-A9DB-22D080001672}" type="presOf" srcId="{E93F9871-FA32-4159-A88E-5F72E4DA6511}" destId="{5D431B5A-CF01-4757-BEEB-799DB4296C3B}" srcOrd="0" destOrd="0" presId="urn:microsoft.com/office/officeart/2005/8/layout/orgChart1"/>
    <dgm:cxn modelId="{57B5E8B4-74B9-4871-9FCC-7D43F25A4E03}" type="presOf" srcId="{0C60C94F-1EB5-48B2-9EC1-3D48F2EC8E19}" destId="{0C752EEE-0CC6-44E5-A1FB-32E9094677A4}" srcOrd="0" destOrd="0" presId="urn:microsoft.com/office/officeart/2005/8/layout/orgChart1"/>
    <dgm:cxn modelId="{1BF0B735-C8A7-4A91-82A2-302B69DCE633}" type="presOf" srcId="{D7D432AB-2BD9-4AD8-9F20-C256992C9C2D}" destId="{A58E9854-8C6D-4ACF-88C3-4059EF986689}" srcOrd="1" destOrd="0" presId="urn:microsoft.com/office/officeart/2005/8/layout/orgChart1"/>
    <dgm:cxn modelId="{3A78374A-8BD5-4E84-8E84-6FE8B92C6B4B}" type="presOf" srcId="{1FAD7CF0-F7D3-48DF-9762-58E24388AA20}" destId="{8B475241-0B58-4F28-BB21-7C6E47503849}" srcOrd="0" destOrd="0" presId="urn:microsoft.com/office/officeart/2005/8/layout/orgChart1"/>
    <dgm:cxn modelId="{7C4935A7-24D8-4098-BC95-B11273F9CA82}" srcId="{E93F9871-FA32-4159-A88E-5F72E4DA6511}" destId="{4E8E263D-EB50-4457-854A-94E52FE4FA9C}" srcOrd="0" destOrd="0" parTransId="{86F71E26-249E-4BA7-9D17-C363E3400788}" sibTransId="{AEA19845-C56F-4583-9F80-83D1E4ACE8F2}"/>
    <dgm:cxn modelId="{552A2747-3E92-4501-AE09-A8CC347063A7}" type="presOf" srcId="{FFFCDA9C-6FCE-4F5E-B671-15A35E73C699}" destId="{7FC5CF99-090D-40A8-84B3-941BD9F9E4F2}" srcOrd="0" destOrd="0" presId="urn:microsoft.com/office/officeart/2005/8/layout/orgChart1"/>
    <dgm:cxn modelId="{0CCC9A9C-756A-49A6-B3FB-0F59BC13DE8D}" type="presOf" srcId="{57C4B093-CAED-4CD5-A712-12AC115099D8}" destId="{C8334BF1-D45C-40FB-A45F-E2A0B358E2CE}" srcOrd="1" destOrd="0" presId="urn:microsoft.com/office/officeart/2005/8/layout/orgChart1"/>
    <dgm:cxn modelId="{C5B4A906-2F09-440F-8A91-E9FCDBDA6814}" type="presParOf" srcId="{5D431B5A-CF01-4757-BEEB-799DB4296C3B}" destId="{7B04D2EC-5630-4791-87B8-07A38BF8B552}" srcOrd="0" destOrd="0" presId="urn:microsoft.com/office/officeart/2005/8/layout/orgChart1"/>
    <dgm:cxn modelId="{36AF5B19-BBFD-4D12-B95A-51755339648D}" type="presParOf" srcId="{7B04D2EC-5630-4791-87B8-07A38BF8B552}" destId="{C355D2E3-B946-40A1-B199-E2D6B9F40C2F}" srcOrd="0" destOrd="0" presId="urn:microsoft.com/office/officeart/2005/8/layout/orgChart1"/>
    <dgm:cxn modelId="{E3B74A38-4ECB-44A6-9F55-1FAA64F9ED77}" type="presParOf" srcId="{C355D2E3-B946-40A1-B199-E2D6B9F40C2F}" destId="{98BDF872-D4D1-4F10-B7D9-742F73A873EC}" srcOrd="0" destOrd="0" presId="urn:microsoft.com/office/officeart/2005/8/layout/orgChart1"/>
    <dgm:cxn modelId="{050A8459-C78B-47DE-884D-5118B776F368}" type="presParOf" srcId="{C355D2E3-B946-40A1-B199-E2D6B9F40C2F}" destId="{80B0B047-E3FB-40E2-9F3A-0E1FB6D7C1B2}" srcOrd="1" destOrd="0" presId="urn:microsoft.com/office/officeart/2005/8/layout/orgChart1"/>
    <dgm:cxn modelId="{4F97686F-5076-4A55-A21F-9B3244E83FF3}" type="presParOf" srcId="{7B04D2EC-5630-4791-87B8-07A38BF8B552}" destId="{DFA1B2B7-D6BD-48D5-9E32-CCF9D5F1DC3D}" srcOrd="1" destOrd="0" presId="urn:microsoft.com/office/officeart/2005/8/layout/orgChart1"/>
    <dgm:cxn modelId="{BD3334D9-A7C8-4805-948E-C6099ADCDD35}" type="presParOf" srcId="{DFA1B2B7-D6BD-48D5-9E32-CCF9D5F1DC3D}" destId="{7FC5CF99-090D-40A8-84B3-941BD9F9E4F2}" srcOrd="0" destOrd="0" presId="urn:microsoft.com/office/officeart/2005/8/layout/orgChart1"/>
    <dgm:cxn modelId="{E46A41E0-B1BE-4824-9D3D-C3FCD934D601}" type="presParOf" srcId="{DFA1B2B7-D6BD-48D5-9E32-CCF9D5F1DC3D}" destId="{C4DF6B21-B512-4E9E-BD02-BFF01096A79E}" srcOrd="1" destOrd="0" presId="urn:microsoft.com/office/officeart/2005/8/layout/orgChart1"/>
    <dgm:cxn modelId="{5A20EFFB-B525-4ED1-9EE7-7AA52D75BB80}" type="presParOf" srcId="{C4DF6B21-B512-4E9E-BD02-BFF01096A79E}" destId="{2F3F4121-AE69-40EC-9CDC-266FA4ED7C89}" srcOrd="0" destOrd="0" presId="urn:microsoft.com/office/officeart/2005/8/layout/orgChart1"/>
    <dgm:cxn modelId="{76D7733C-49CB-45FB-9215-8F87F3C9BD21}" type="presParOf" srcId="{2F3F4121-AE69-40EC-9CDC-266FA4ED7C89}" destId="{8B475241-0B58-4F28-BB21-7C6E47503849}" srcOrd="0" destOrd="0" presId="urn:microsoft.com/office/officeart/2005/8/layout/orgChart1"/>
    <dgm:cxn modelId="{69D1E046-3975-4A94-8AE7-CE7FBF5BEE4D}" type="presParOf" srcId="{2F3F4121-AE69-40EC-9CDC-266FA4ED7C89}" destId="{69D12CC2-D664-4D89-972A-A11C90608F07}" srcOrd="1" destOrd="0" presId="urn:microsoft.com/office/officeart/2005/8/layout/orgChart1"/>
    <dgm:cxn modelId="{422D401D-A75A-4A78-86FF-C8D93D7753DA}" type="presParOf" srcId="{C4DF6B21-B512-4E9E-BD02-BFF01096A79E}" destId="{59AAEB6F-27BB-42B9-9507-B522BA45E8C7}" srcOrd="1" destOrd="0" presId="urn:microsoft.com/office/officeart/2005/8/layout/orgChart1"/>
    <dgm:cxn modelId="{80E7BFAA-A981-4E50-AA40-D686800E66C6}" type="presParOf" srcId="{59AAEB6F-27BB-42B9-9507-B522BA45E8C7}" destId="{0C752EEE-0CC6-44E5-A1FB-32E9094677A4}" srcOrd="0" destOrd="0" presId="urn:microsoft.com/office/officeart/2005/8/layout/orgChart1"/>
    <dgm:cxn modelId="{2E04ABF1-6452-4BB7-984A-3BE5249E0782}" type="presParOf" srcId="{59AAEB6F-27BB-42B9-9507-B522BA45E8C7}" destId="{8B06CC0D-1F65-4D7F-A912-D3B1DA1850AB}" srcOrd="1" destOrd="0" presId="urn:microsoft.com/office/officeart/2005/8/layout/orgChart1"/>
    <dgm:cxn modelId="{0C66AB31-D028-4C65-9C86-452657F2DC76}" type="presParOf" srcId="{8B06CC0D-1F65-4D7F-A912-D3B1DA1850AB}" destId="{9320B522-2A5F-415A-BD4B-C6C73DA0CBBA}" srcOrd="0" destOrd="0" presId="urn:microsoft.com/office/officeart/2005/8/layout/orgChart1"/>
    <dgm:cxn modelId="{61368B15-7CAC-4C04-8A73-F5F21065B652}" type="presParOf" srcId="{9320B522-2A5F-415A-BD4B-C6C73DA0CBBA}" destId="{45565CF7-8230-4E02-9CFE-7F4FD691D9EB}" srcOrd="0" destOrd="0" presId="urn:microsoft.com/office/officeart/2005/8/layout/orgChart1"/>
    <dgm:cxn modelId="{E9FF4F45-5438-403B-802C-7FB1D6C7007B}" type="presParOf" srcId="{9320B522-2A5F-415A-BD4B-C6C73DA0CBBA}" destId="{C8334BF1-D45C-40FB-A45F-E2A0B358E2CE}" srcOrd="1" destOrd="0" presId="urn:microsoft.com/office/officeart/2005/8/layout/orgChart1"/>
    <dgm:cxn modelId="{57380EB9-A408-48F5-9966-8BF70ACDD46E}" type="presParOf" srcId="{8B06CC0D-1F65-4D7F-A912-D3B1DA1850AB}" destId="{0E79BE9D-EE4F-49A0-AE55-2EB402D29CD2}" srcOrd="1" destOrd="0" presId="urn:microsoft.com/office/officeart/2005/8/layout/orgChart1"/>
    <dgm:cxn modelId="{515D0A9A-FC8C-4B29-9FD3-6847CB988890}" type="presParOf" srcId="{8B06CC0D-1F65-4D7F-A912-D3B1DA1850AB}" destId="{154CD2A9-753A-4862-8561-629EDDAD37AE}" srcOrd="2" destOrd="0" presId="urn:microsoft.com/office/officeart/2005/8/layout/orgChart1"/>
    <dgm:cxn modelId="{64C4492A-8512-489B-BA55-5C4035F75B70}" type="presParOf" srcId="{59AAEB6F-27BB-42B9-9507-B522BA45E8C7}" destId="{5BB12A19-113D-4776-AC40-1D610ACA0C63}" srcOrd="2" destOrd="0" presId="urn:microsoft.com/office/officeart/2005/8/layout/orgChart1"/>
    <dgm:cxn modelId="{645B8ADE-9FDA-47F9-A6D4-B79183887D96}" type="presParOf" srcId="{59AAEB6F-27BB-42B9-9507-B522BA45E8C7}" destId="{BAF01D34-91E5-4E7F-8F0A-40D86F098DA6}" srcOrd="3" destOrd="0" presId="urn:microsoft.com/office/officeart/2005/8/layout/orgChart1"/>
    <dgm:cxn modelId="{3614363F-941A-4473-8AA5-486ABC351A6B}" type="presParOf" srcId="{BAF01D34-91E5-4E7F-8F0A-40D86F098DA6}" destId="{0B834795-1904-4B21-830A-86982936B609}" srcOrd="0" destOrd="0" presId="urn:microsoft.com/office/officeart/2005/8/layout/orgChart1"/>
    <dgm:cxn modelId="{40BB1F11-D656-4564-BCD5-9E2FD7433003}" type="presParOf" srcId="{0B834795-1904-4B21-830A-86982936B609}" destId="{B518C30D-1809-4C37-8C2D-8D3648AC8B5B}" srcOrd="0" destOrd="0" presId="urn:microsoft.com/office/officeart/2005/8/layout/orgChart1"/>
    <dgm:cxn modelId="{B2F3CAE3-B7E0-48B1-B1AD-DA8C9989CACF}" type="presParOf" srcId="{0B834795-1904-4B21-830A-86982936B609}" destId="{10B14C7B-F82A-4267-98C1-B41D4E45E805}" srcOrd="1" destOrd="0" presId="urn:microsoft.com/office/officeart/2005/8/layout/orgChart1"/>
    <dgm:cxn modelId="{64A643D8-377A-4C74-8CA2-B51743D03168}" type="presParOf" srcId="{BAF01D34-91E5-4E7F-8F0A-40D86F098DA6}" destId="{9D7D14F9-A593-4E99-8016-1B43FE9FC9D5}" srcOrd="1" destOrd="0" presId="urn:microsoft.com/office/officeart/2005/8/layout/orgChart1"/>
    <dgm:cxn modelId="{6432EC29-EE7C-4ABD-9DAF-2B24D3245998}" type="presParOf" srcId="{BAF01D34-91E5-4E7F-8F0A-40D86F098DA6}" destId="{E6001091-3B0B-4740-B42D-77B17BA3E781}" srcOrd="2" destOrd="0" presId="urn:microsoft.com/office/officeart/2005/8/layout/orgChart1"/>
    <dgm:cxn modelId="{449DA8C3-4B0A-4537-B374-8CBF12412B66}" type="presParOf" srcId="{C4DF6B21-B512-4E9E-BD02-BFF01096A79E}" destId="{248A8CE5-DD25-4B7F-B251-E7930CD961BE}" srcOrd="2" destOrd="0" presId="urn:microsoft.com/office/officeart/2005/8/layout/orgChart1"/>
    <dgm:cxn modelId="{685C5C14-1633-46CE-8BA1-2E7FA1F1B480}" type="presParOf" srcId="{DFA1B2B7-D6BD-48D5-9E32-CCF9D5F1DC3D}" destId="{4CA161D7-D30C-4AA6-BCB0-EDA49DD15E67}" srcOrd="2" destOrd="0" presId="urn:microsoft.com/office/officeart/2005/8/layout/orgChart1"/>
    <dgm:cxn modelId="{849D6910-475B-4293-9933-6103068FA70D}" type="presParOf" srcId="{DFA1B2B7-D6BD-48D5-9E32-CCF9D5F1DC3D}" destId="{2170651E-F0A3-4231-8143-B90496A12801}" srcOrd="3" destOrd="0" presId="urn:microsoft.com/office/officeart/2005/8/layout/orgChart1"/>
    <dgm:cxn modelId="{4BE354B6-F17F-4D2B-A802-F2FD97ECFF26}" type="presParOf" srcId="{2170651E-F0A3-4231-8143-B90496A12801}" destId="{F994A1FE-392C-4F94-811E-3B348B9DEC5E}" srcOrd="0" destOrd="0" presId="urn:microsoft.com/office/officeart/2005/8/layout/orgChart1"/>
    <dgm:cxn modelId="{8A14D682-EDF8-4EA8-96C9-381E34497289}" type="presParOf" srcId="{F994A1FE-392C-4F94-811E-3B348B9DEC5E}" destId="{9E1AB0EF-1E04-4003-AC0F-50B02EB648E4}" srcOrd="0" destOrd="0" presId="urn:microsoft.com/office/officeart/2005/8/layout/orgChart1"/>
    <dgm:cxn modelId="{7FF14424-7257-48EE-8BC2-82E7423A5DCA}" type="presParOf" srcId="{F994A1FE-392C-4F94-811E-3B348B9DEC5E}" destId="{A58E9854-8C6D-4ACF-88C3-4059EF986689}" srcOrd="1" destOrd="0" presId="urn:microsoft.com/office/officeart/2005/8/layout/orgChart1"/>
    <dgm:cxn modelId="{17433EAE-AF91-470A-90D8-4F002CE968ED}" type="presParOf" srcId="{2170651E-F0A3-4231-8143-B90496A12801}" destId="{144FB940-FFAA-42E6-ACD2-2CC1518DB4C3}" srcOrd="1" destOrd="0" presId="urn:microsoft.com/office/officeart/2005/8/layout/orgChart1"/>
    <dgm:cxn modelId="{652C9788-A380-4F4C-B7EE-8BA3A6C3972B}" type="presParOf" srcId="{2170651E-F0A3-4231-8143-B90496A12801}" destId="{A471D084-F1C5-4DD7-A7AC-9BF2C54FF2FB}" srcOrd="2" destOrd="0" presId="urn:microsoft.com/office/officeart/2005/8/layout/orgChart1"/>
    <dgm:cxn modelId="{52BBA622-DCD2-47BF-9E38-95535DE36D47}" type="presParOf" srcId="{7B04D2EC-5630-4791-87B8-07A38BF8B552}" destId="{2CC901C0-59F0-4325-8296-616D87F23FDB}" srcOrd="2" destOrd="0" presId="urn:microsoft.com/office/officeart/2005/8/layout/orgChart1"/>
    <dgm:cxn modelId="{BAE75CE8-8CE0-47AE-872B-AA2A6E0C5425}" type="presParOf" srcId="{2CC901C0-59F0-4325-8296-616D87F23FDB}" destId="{F663315A-C909-43A1-8B1E-69844EBA7C3F}" srcOrd="0" destOrd="0" presId="urn:microsoft.com/office/officeart/2005/8/layout/orgChart1"/>
    <dgm:cxn modelId="{163F20E8-10EE-47DA-8BF0-40C108D57231}" type="presParOf" srcId="{2CC901C0-59F0-4325-8296-616D87F23FDB}" destId="{0D3ACC12-1181-4C2C-BD2D-FBC27FC163C0}" srcOrd="1" destOrd="0" presId="urn:microsoft.com/office/officeart/2005/8/layout/orgChart1"/>
    <dgm:cxn modelId="{21CDEC8B-4CB4-496E-A23C-DE92E0F7C537}" type="presParOf" srcId="{0D3ACC12-1181-4C2C-BD2D-FBC27FC163C0}" destId="{AD5EBEF1-ECE1-4978-A6DA-A4CCD2F53A4A}" srcOrd="0" destOrd="0" presId="urn:microsoft.com/office/officeart/2005/8/layout/orgChart1"/>
    <dgm:cxn modelId="{91774901-14F7-4F8F-A162-BD37D76BADA4}" type="presParOf" srcId="{AD5EBEF1-ECE1-4978-A6DA-A4CCD2F53A4A}" destId="{AB88D985-833B-41E8-A754-EC0EFA2930BB}" srcOrd="0" destOrd="0" presId="urn:microsoft.com/office/officeart/2005/8/layout/orgChart1"/>
    <dgm:cxn modelId="{93BFFBC3-F34E-479B-8618-9E88ECC5E617}" type="presParOf" srcId="{AD5EBEF1-ECE1-4978-A6DA-A4CCD2F53A4A}" destId="{2724C4A0-A2EF-443F-88B4-93A5DE5940D6}" srcOrd="1" destOrd="0" presId="urn:microsoft.com/office/officeart/2005/8/layout/orgChart1"/>
    <dgm:cxn modelId="{DD2C97E1-EF43-4F01-AC52-36D98B1C7D6C}" type="presParOf" srcId="{0D3ACC12-1181-4C2C-BD2D-FBC27FC163C0}" destId="{1663F9F5-9062-4521-AC34-151CD7EF496B}" srcOrd="1" destOrd="0" presId="urn:microsoft.com/office/officeart/2005/8/layout/orgChart1"/>
    <dgm:cxn modelId="{6617DED3-7FA8-4FA4-8686-C607B34CE7FD}" type="presParOf" srcId="{0D3ACC12-1181-4C2C-BD2D-FBC27FC163C0}" destId="{3492E4B5-59D7-4751-A4BA-14B0D337818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BA03DA-C623-4A7A-8D1A-2892CDCADBE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B41364-58E3-4756-B0B5-3ACF65CF4DDC}">
      <dgm:prSet phldrT="[Text]"/>
      <dgm:spPr/>
      <dgm:t>
        <a:bodyPr/>
        <a:lstStyle/>
        <a:p>
          <a:r>
            <a:rPr lang="en-US" dirty="0" smtClean="0"/>
            <a:t>Non regenerative lesion</a:t>
          </a:r>
          <a:endParaRPr lang="en-US" dirty="0"/>
        </a:p>
      </dgm:t>
    </dgm:pt>
    <dgm:pt modelId="{0CD59731-E3F6-49FD-BF86-EA58B442F983}" type="parTrans" cxnId="{DCCD8259-CDAD-4887-9993-20DFFA40141E}">
      <dgm:prSet/>
      <dgm:spPr/>
      <dgm:t>
        <a:bodyPr/>
        <a:lstStyle/>
        <a:p>
          <a:endParaRPr lang="en-US"/>
        </a:p>
      </dgm:t>
    </dgm:pt>
    <dgm:pt modelId="{99BC055D-FC22-4D24-AF16-79B614FC8C9F}" type="sibTrans" cxnId="{DCCD8259-CDAD-4887-9993-20DFFA40141E}">
      <dgm:prSet/>
      <dgm:spPr/>
      <dgm:t>
        <a:bodyPr/>
        <a:lstStyle/>
        <a:p>
          <a:endParaRPr lang="en-US"/>
        </a:p>
      </dgm:t>
    </dgm:pt>
    <dgm:pt modelId="{F4B659C9-BD9B-415B-8400-74AB65E84C69}">
      <dgm:prSet phldrT="[Text]"/>
      <dgm:spPr/>
      <dgm:t>
        <a:bodyPr/>
        <a:lstStyle/>
        <a:p>
          <a:r>
            <a:rPr lang="en-US" dirty="0" smtClean="0"/>
            <a:t>NAP +</a:t>
          </a:r>
          <a:endParaRPr lang="en-US" dirty="0"/>
        </a:p>
      </dgm:t>
    </dgm:pt>
    <dgm:pt modelId="{28324C69-0639-441D-A3BF-DF2C751E4E42}" type="parTrans" cxnId="{CFB58272-123B-4FC9-B28B-B00481E1733D}">
      <dgm:prSet/>
      <dgm:spPr/>
      <dgm:t>
        <a:bodyPr/>
        <a:lstStyle/>
        <a:p>
          <a:endParaRPr lang="en-US" dirty="0"/>
        </a:p>
      </dgm:t>
    </dgm:pt>
    <dgm:pt modelId="{FB53FE8F-758B-42D2-A56D-A1FD56FA1AA8}" type="sibTrans" cxnId="{CFB58272-123B-4FC9-B28B-B00481E1733D}">
      <dgm:prSet/>
      <dgm:spPr/>
      <dgm:t>
        <a:bodyPr/>
        <a:lstStyle/>
        <a:p>
          <a:endParaRPr lang="en-US"/>
        </a:p>
      </dgm:t>
    </dgm:pt>
    <dgm:pt modelId="{4AB6C373-9674-4D92-B6FB-AE9E2DA5E73A}">
      <dgm:prSet phldrT="[Text]"/>
      <dgm:spPr/>
      <dgm:t>
        <a:bodyPr/>
        <a:lstStyle/>
        <a:p>
          <a:r>
            <a:rPr lang="en-US" dirty="0" smtClean="0"/>
            <a:t>NAP-</a:t>
          </a:r>
          <a:endParaRPr lang="en-US" dirty="0"/>
        </a:p>
      </dgm:t>
    </dgm:pt>
    <dgm:pt modelId="{80974173-1FBC-41F5-8250-BCCBE759A586}" type="parTrans" cxnId="{CD035CA4-BBC1-4623-9F3B-2B6C1DF1FDBA}">
      <dgm:prSet/>
      <dgm:spPr/>
      <dgm:t>
        <a:bodyPr/>
        <a:lstStyle/>
        <a:p>
          <a:endParaRPr lang="en-US" dirty="0"/>
        </a:p>
      </dgm:t>
    </dgm:pt>
    <dgm:pt modelId="{144C297C-5F93-42D8-9262-27356072F102}" type="sibTrans" cxnId="{CD035CA4-BBC1-4623-9F3B-2B6C1DF1FDBA}">
      <dgm:prSet/>
      <dgm:spPr/>
      <dgm:t>
        <a:bodyPr/>
        <a:lstStyle/>
        <a:p>
          <a:endParaRPr lang="en-US"/>
        </a:p>
      </dgm:t>
    </dgm:pt>
    <dgm:pt modelId="{7AF75CA0-90FF-4033-A0EB-388E32CB0296}" type="asst">
      <dgm:prSet phldrT="[Text]"/>
      <dgm:spPr/>
      <dgm:t>
        <a:bodyPr/>
        <a:lstStyle/>
        <a:p>
          <a:r>
            <a:rPr lang="en-US" dirty="0" smtClean="0"/>
            <a:t>Exploration + intraop NAP</a:t>
          </a:r>
          <a:endParaRPr lang="en-US" dirty="0"/>
        </a:p>
      </dgm:t>
    </dgm:pt>
    <dgm:pt modelId="{E9DCF42C-7F7C-44B0-978B-5B2B486402B3}" type="sibTrans" cxnId="{CFAB6FC0-7539-43CD-9BDE-E02979D7C238}">
      <dgm:prSet/>
      <dgm:spPr/>
      <dgm:t>
        <a:bodyPr/>
        <a:lstStyle/>
        <a:p>
          <a:endParaRPr lang="en-US"/>
        </a:p>
      </dgm:t>
    </dgm:pt>
    <dgm:pt modelId="{E6CB638B-0103-41FA-B775-0D52BF62CDCD}" type="parTrans" cxnId="{CFAB6FC0-7539-43CD-9BDE-E02979D7C238}">
      <dgm:prSet/>
      <dgm:spPr/>
      <dgm:t>
        <a:bodyPr/>
        <a:lstStyle/>
        <a:p>
          <a:endParaRPr lang="en-US" dirty="0"/>
        </a:p>
      </dgm:t>
    </dgm:pt>
    <dgm:pt modelId="{BE24A74B-8E84-4936-BAFA-1BB0DB3516ED}">
      <dgm:prSet/>
      <dgm:spPr/>
      <dgm:t>
        <a:bodyPr/>
        <a:lstStyle/>
        <a:p>
          <a:r>
            <a:rPr lang="en-US" dirty="0" smtClean="0"/>
            <a:t>Post ganglionic</a:t>
          </a:r>
          <a:endParaRPr lang="en-US" dirty="0"/>
        </a:p>
      </dgm:t>
    </dgm:pt>
    <dgm:pt modelId="{097A585D-FFF8-4ADD-9370-5DBCC6293C09}" type="parTrans" cxnId="{E5D69A0A-5AF5-45E0-AB0C-61E30ACF4057}">
      <dgm:prSet/>
      <dgm:spPr/>
      <dgm:t>
        <a:bodyPr/>
        <a:lstStyle/>
        <a:p>
          <a:endParaRPr lang="en-US" dirty="0"/>
        </a:p>
      </dgm:t>
    </dgm:pt>
    <dgm:pt modelId="{44AF8FAB-77B5-4781-A292-316DE937A473}" type="sibTrans" cxnId="{E5D69A0A-5AF5-45E0-AB0C-61E30ACF4057}">
      <dgm:prSet/>
      <dgm:spPr/>
      <dgm:t>
        <a:bodyPr/>
        <a:lstStyle/>
        <a:p>
          <a:endParaRPr lang="en-US"/>
        </a:p>
      </dgm:t>
    </dgm:pt>
    <dgm:pt modelId="{685E4338-47E5-44E3-8ABB-EDF6120245E2}">
      <dgm:prSet/>
      <dgm:spPr/>
      <dgm:t>
        <a:bodyPr/>
        <a:lstStyle/>
        <a:p>
          <a:r>
            <a:rPr lang="en-US" dirty="0" smtClean="0"/>
            <a:t>Pre ganglionic</a:t>
          </a:r>
          <a:endParaRPr lang="en-US" dirty="0"/>
        </a:p>
      </dgm:t>
    </dgm:pt>
    <dgm:pt modelId="{880ACA12-6128-4FA9-A163-C829D070D495}" type="parTrans" cxnId="{B9D3C304-BED6-44FB-A044-9AEA7F2F3C29}">
      <dgm:prSet/>
      <dgm:spPr/>
      <dgm:t>
        <a:bodyPr/>
        <a:lstStyle/>
        <a:p>
          <a:endParaRPr lang="en-US" dirty="0"/>
        </a:p>
      </dgm:t>
    </dgm:pt>
    <dgm:pt modelId="{71C99C26-C274-4E7F-9CC9-1C4170020433}" type="sibTrans" cxnId="{B9D3C304-BED6-44FB-A044-9AEA7F2F3C29}">
      <dgm:prSet/>
      <dgm:spPr/>
      <dgm:t>
        <a:bodyPr/>
        <a:lstStyle/>
        <a:p>
          <a:endParaRPr lang="en-US"/>
        </a:p>
      </dgm:t>
    </dgm:pt>
    <dgm:pt modelId="{75BD186F-FBDF-4BE9-A98E-B2FC3D4B5284}">
      <dgm:prSet/>
      <dgm:spPr/>
      <dgm:t>
        <a:bodyPr/>
        <a:lstStyle/>
        <a:p>
          <a:r>
            <a:rPr lang="en-US" dirty="0" smtClean="0"/>
            <a:t>Neurolysis </a:t>
          </a:r>
          <a:endParaRPr lang="en-US" dirty="0"/>
        </a:p>
      </dgm:t>
    </dgm:pt>
    <dgm:pt modelId="{23BFE63A-16C3-4D27-8231-9FEFBF570CA9}" type="parTrans" cxnId="{A08B57DF-78FD-4DF1-8F7B-FBD546D9427A}">
      <dgm:prSet/>
      <dgm:spPr/>
      <dgm:t>
        <a:bodyPr/>
        <a:lstStyle/>
        <a:p>
          <a:endParaRPr lang="en-US" dirty="0"/>
        </a:p>
      </dgm:t>
    </dgm:pt>
    <dgm:pt modelId="{41BF46E6-F2F2-435C-BC2A-BF8CA2EEAC59}" type="sibTrans" cxnId="{A08B57DF-78FD-4DF1-8F7B-FBD546D9427A}">
      <dgm:prSet/>
      <dgm:spPr/>
      <dgm:t>
        <a:bodyPr/>
        <a:lstStyle/>
        <a:p>
          <a:endParaRPr lang="en-US"/>
        </a:p>
      </dgm:t>
    </dgm:pt>
    <dgm:pt modelId="{10AB736F-EFF0-4391-9810-258BC9385B4A}">
      <dgm:prSet/>
      <dgm:spPr/>
      <dgm:t>
        <a:bodyPr/>
        <a:lstStyle/>
        <a:p>
          <a:r>
            <a:rPr lang="en-US" dirty="0" smtClean="0"/>
            <a:t>Nerve transfer</a:t>
          </a:r>
          <a:endParaRPr lang="en-US" dirty="0"/>
        </a:p>
      </dgm:t>
    </dgm:pt>
    <dgm:pt modelId="{0B8C0564-B964-4B8E-B554-41215F89FC44}" type="parTrans" cxnId="{65AE2D8C-5BA8-468D-A7F1-0B9F628905AC}">
      <dgm:prSet/>
      <dgm:spPr/>
      <dgm:t>
        <a:bodyPr/>
        <a:lstStyle/>
        <a:p>
          <a:endParaRPr lang="en-US" dirty="0"/>
        </a:p>
      </dgm:t>
    </dgm:pt>
    <dgm:pt modelId="{FEA30684-85C1-4216-894C-AC717739EC6A}" type="sibTrans" cxnId="{65AE2D8C-5BA8-468D-A7F1-0B9F628905AC}">
      <dgm:prSet/>
      <dgm:spPr/>
      <dgm:t>
        <a:bodyPr/>
        <a:lstStyle/>
        <a:p>
          <a:endParaRPr lang="en-US"/>
        </a:p>
      </dgm:t>
    </dgm:pt>
    <dgm:pt modelId="{6784D51F-00EC-487F-9DC2-7A2F7BF70606}">
      <dgm:prSet/>
      <dgm:spPr/>
      <dgm:t>
        <a:bodyPr/>
        <a:lstStyle/>
        <a:p>
          <a:r>
            <a:rPr lang="en-US" dirty="0" smtClean="0"/>
            <a:t>Postganglionic </a:t>
          </a:r>
          <a:endParaRPr lang="en-US" dirty="0"/>
        </a:p>
      </dgm:t>
    </dgm:pt>
    <dgm:pt modelId="{D86E6389-97C1-478F-9105-07478692FAB0}" type="parTrans" cxnId="{D62177DC-A751-4AB2-9EB5-0C25D85DEE4F}">
      <dgm:prSet/>
      <dgm:spPr/>
      <dgm:t>
        <a:bodyPr/>
        <a:lstStyle/>
        <a:p>
          <a:endParaRPr lang="en-US" dirty="0"/>
        </a:p>
      </dgm:t>
    </dgm:pt>
    <dgm:pt modelId="{C70569CF-6C9C-4101-BE3F-1A167BFCBBBB}" type="sibTrans" cxnId="{D62177DC-A751-4AB2-9EB5-0C25D85DEE4F}">
      <dgm:prSet/>
      <dgm:spPr/>
      <dgm:t>
        <a:bodyPr/>
        <a:lstStyle/>
        <a:p>
          <a:endParaRPr lang="en-US"/>
        </a:p>
      </dgm:t>
    </dgm:pt>
    <dgm:pt modelId="{E5270A0A-5403-4565-B0C5-3DFAC79F2F13}">
      <dgm:prSet/>
      <dgm:spPr/>
      <dgm:t>
        <a:bodyPr/>
        <a:lstStyle/>
        <a:p>
          <a:r>
            <a:rPr lang="en-US" dirty="0" smtClean="0"/>
            <a:t>Preganglionic </a:t>
          </a:r>
          <a:endParaRPr lang="en-US" dirty="0"/>
        </a:p>
      </dgm:t>
    </dgm:pt>
    <dgm:pt modelId="{CF7E3B2D-6CF4-4A43-87DE-1830AC721308}" type="parTrans" cxnId="{7BC58366-4E03-4A15-B25D-B8B55D563612}">
      <dgm:prSet/>
      <dgm:spPr/>
      <dgm:t>
        <a:bodyPr/>
        <a:lstStyle/>
        <a:p>
          <a:endParaRPr lang="en-US" dirty="0"/>
        </a:p>
      </dgm:t>
    </dgm:pt>
    <dgm:pt modelId="{F64AAD65-B9D2-4DD0-AD87-675573D67A14}" type="sibTrans" cxnId="{7BC58366-4E03-4A15-B25D-B8B55D563612}">
      <dgm:prSet/>
      <dgm:spPr/>
      <dgm:t>
        <a:bodyPr/>
        <a:lstStyle/>
        <a:p>
          <a:endParaRPr lang="en-US"/>
        </a:p>
      </dgm:t>
    </dgm:pt>
    <dgm:pt modelId="{8D31D2B8-4DF6-4C9E-8963-F02382935A25}">
      <dgm:prSet/>
      <dgm:spPr/>
      <dgm:t>
        <a:bodyPr/>
        <a:lstStyle/>
        <a:p>
          <a:r>
            <a:rPr lang="en-US" dirty="0" smtClean="0"/>
            <a:t>Direct repair or grafting</a:t>
          </a:r>
          <a:endParaRPr lang="en-US" dirty="0"/>
        </a:p>
      </dgm:t>
    </dgm:pt>
    <dgm:pt modelId="{0BE26525-969B-433B-85D6-9AA6678BAF2B}" type="parTrans" cxnId="{C94813D1-EFF7-4C49-A05D-9CD8DED1D639}">
      <dgm:prSet/>
      <dgm:spPr/>
      <dgm:t>
        <a:bodyPr/>
        <a:lstStyle/>
        <a:p>
          <a:endParaRPr lang="en-US" dirty="0"/>
        </a:p>
      </dgm:t>
    </dgm:pt>
    <dgm:pt modelId="{687E43D8-9667-4190-B82C-00AE8ACF5965}" type="sibTrans" cxnId="{C94813D1-EFF7-4C49-A05D-9CD8DED1D639}">
      <dgm:prSet/>
      <dgm:spPr/>
      <dgm:t>
        <a:bodyPr/>
        <a:lstStyle/>
        <a:p>
          <a:endParaRPr lang="en-US"/>
        </a:p>
      </dgm:t>
    </dgm:pt>
    <dgm:pt modelId="{950271CF-891A-4341-8397-371823BB2673}">
      <dgm:prSet/>
      <dgm:spPr/>
      <dgm:t>
        <a:bodyPr/>
        <a:lstStyle/>
        <a:p>
          <a:r>
            <a:rPr lang="en-US" dirty="0" smtClean="0"/>
            <a:t>Nerve transfer</a:t>
          </a:r>
          <a:endParaRPr lang="en-US" dirty="0"/>
        </a:p>
      </dgm:t>
    </dgm:pt>
    <dgm:pt modelId="{D1F7EB34-62CF-45BE-90DB-A7BA90888951}" type="parTrans" cxnId="{63C5F0FF-AD8A-4939-892A-1AC2CAB997EC}">
      <dgm:prSet/>
      <dgm:spPr/>
      <dgm:t>
        <a:bodyPr/>
        <a:lstStyle/>
        <a:p>
          <a:endParaRPr lang="en-US" dirty="0"/>
        </a:p>
      </dgm:t>
    </dgm:pt>
    <dgm:pt modelId="{BF626EBD-B3D3-4CCD-A4B4-E099FB1514DE}" type="sibTrans" cxnId="{63C5F0FF-AD8A-4939-892A-1AC2CAB997EC}">
      <dgm:prSet/>
      <dgm:spPr/>
      <dgm:t>
        <a:bodyPr/>
        <a:lstStyle/>
        <a:p>
          <a:endParaRPr lang="en-US"/>
        </a:p>
      </dgm:t>
    </dgm:pt>
    <dgm:pt modelId="{116DCE31-510D-40F4-B80B-964A45741855}" type="pres">
      <dgm:prSet presAssocID="{43BA03DA-C623-4A7A-8D1A-2892CDCADBE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7CB1F0B-D58D-4F8D-8F3A-406F2BD2B85D}" type="pres">
      <dgm:prSet presAssocID="{1FB41364-58E3-4756-B0B5-3ACF65CF4DDC}" presName="hierRoot1" presStyleCnt="0">
        <dgm:presLayoutVars>
          <dgm:hierBranch val="init"/>
        </dgm:presLayoutVars>
      </dgm:prSet>
      <dgm:spPr/>
    </dgm:pt>
    <dgm:pt modelId="{E66B5D57-2852-491F-A754-8E0EA2CB46EA}" type="pres">
      <dgm:prSet presAssocID="{1FB41364-58E3-4756-B0B5-3ACF65CF4DDC}" presName="rootComposite1" presStyleCnt="0"/>
      <dgm:spPr/>
    </dgm:pt>
    <dgm:pt modelId="{F9DC6739-4C57-4D7D-B270-B9A37863FBF1}" type="pres">
      <dgm:prSet presAssocID="{1FB41364-58E3-4756-B0B5-3ACF65CF4DD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3B96B2-BCB0-44D2-BCBD-5B06FA9D5CDE}" type="pres">
      <dgm:prSet presAssocID="{1FB41364-58E3-4756-B0B5-3ACF65CF4DDC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0F2EAE6-E08B-48B0-AF46-2A774BFA4268}" type="pres">
      <dgm:prSet presAssocID="{1FB41364-58E3-4756-B0B5-3ACF65CF4DDC}" presName="hierChild2" presStyleCnt="0"/>
      <dgm:spPr/>
    </dgm:pt>
    <dgm:pt modelId="{42EA9C44-E3D4-41A7-B929-AD21100AF44A}" type="pres">
      <dgm:prSet presAssocID="{28324C69-0639-441D-A3BF-DF2C751E4E42}" presName="Name37" presStyleLbl="parChTrans1D2" presStyleIdx="0" presStyleCnt="3"/>
      <dgm:spPr/>
      <dgm:t>
        <a:bodyPr/>
        <a:lstStyle/>
        <a:p>
          <a:endParaRPr lang="en-US"/>
        </a:p>
      </dgm:t>
    </dgm:pt>
    <dgm:pt modelId="{720C3978-8299-493D-BD2A-EF92C041182F}" type="pres">
      <dgm:prSet presAssocID="{F4B659C9-BD9B-415B-8400-74AB65E84C69}" presName="hierRoot2" presStyleCnt="0">
        <dgm:presLayoutVars>
          <dgm:hierBranch val="init"/>
        </dgm:presLayoutVars>
      </dgm:prSet>
      <dgm:spPr/>
    </dgm:pt>
    <dgm:pt modelId="{9BBCF30B-7876-4231-9220-F208229ABB28}" type="pres">
      <dgm:prSet presAssocID="{F4B659C9-BD9B-415B-8400-74AB65E84C69}" presName="rootComposite" presStyleCnt="0"/>
      <dgm:spPr/>
    </dgm:pt>
    <dgm:pt modelId="{BD311F79-6A08-483D-B794-4A07F5130C61}" type="pres">
      <dgm:prSet presAssocID="{F4B659C9-BD9B-415B-8400-74AB65E84C69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A47529-91F2-4667-AD70-EE691D72A6D3}" type="pres">
      <dgm:prSet presAssocID="{F4B659C9-BD9B-415B-8400-74AB65E84C69}" presName="rootConnector" presStyleLbl="node2" presStyleIdx="0" presStyleCnt="2"/>
      <dgm:spPr/>
      <dgm:t>
        <a:bodyPr/>
        <a:lstStyle/>
        <a:p>
          <a:endParaRPr lang="en-US"/>
        </a:p>
      </dgm:t>
    </dgm:pt>
    <dgm:pt modelId="{E30F6C38-9A20-461D-BFD0-C273B42A85F7}" type="pres">
      <dgm:prSet presAssocID="{F4B659C9-BD9B-415B-8400-74AB65E84C69}" presName="hierChild4" presStyleCnt="0"/>
      <dgm:spPr/>
    </dgm:pt>
    <dgm:pt modelId="{1ED71B82-9A9F-4409-834F-C1B1D48EDE04}" type="pres">
      <dgm:prSet presAssocID="{097A585D-FFF8-4ADD-9370-5DBCC6293C09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7C65B3B-FD03-4EE5-A098-CC5B699BD44D}" type="pres">
      <dgm:prSet presAssocID="{BE24A74B-8E84-4936-BAFA-1BB0DB3516ED}" presName="hierRoot2" presStyleCnt="0">
        <dgm:presLayoutVars>
          <dgm:hierBranch val="init"/>
        </dgm:presLayoutVars>
      </dgm:prSet>
      <dgm:spPr/>
    </dgm:pt>
    <dgm:pt modelId="{704567E5-822D-41A1-9E27-EE232A76E88B}" type="pres">
      <dgm:prSet presAssocID="{BE24A74B-8E84-4936-BAFA-1BB0DB3516ED}" presName="rootComposite" presStyleCnt="0"/>
      <dgm:spPr/>
    </dgm:pt>
    <dgm:pt modelId="{A1807FD0-63C7-4E15-ADE7-AB3C6862750B}" type="pres">
      <dgm:prSet presAssocID="{BE24A74B-8E84-4936-BAFA-1BB0DB3516ED}" presName="rootText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49C1EA-EC5E-4C6B-814A-918BC495B9A4}" type="pres">
      <dgm:prSet presAssocID="{BE24A74B-8E84-4936-BAFA-1BB0DB3516ED}" presName="rootConnector" presStyleLbl="node3" presStyleIdx="0" presStyleCnt="4"/>
      <dgm:spPr/>
      <dgm:t>
        <a:bodyPr/>
        <a:lstStyle/>
        <a:p>
          <a:endParaRPr lang="en-US"/>
        </a:p>
      </dgm:t>
    </dgm:pt>
    <dgm:pt modelId="{D268B783-22EC-48B7-8804-F81E4EFCFAAA}" type="pres">
      <dgm:prSet presAssocID="{BE24A74B-8E84-4936-BAFA-1BB0DB3516ED}" presName="hierChild4" presStyleCnt="0"/>
      <dgm:spPr/>
    </dgm:pt>
    <dgm:pt modelId="{DA65F116-A40E-4157-B3FE-ACA97B615054}" type="pres">
      <dgm:prSet presAssocID="{23BFE63A-16C3-4D27-8231-9FEFBF570CA9}" presName="Name37" presStyleLbl="parChTrans1D4" presStyleIdx="0" presStyleCnt="4"/>
      <dgm:spPr/>
      <dgm:t>
        <a:bodyPr/>
        <a:lstStyle/>
        <a:p>
          <a:endParaRPr lang="en-US"/>
        </a:p>
      </dgm:t>
    </dgm:pt>
    <dgm:pt modelId="{EAB3E287-F835-48F7-B047-3A3B3D894CA0}" type="pres">
      <dgm:prSet presAssocID="{75BD186F-FBDF-4BE9-A98E-B2FC3D4B5284}" presName="hierRoot2" presStyleCnt="0">
        <dgm:presLayoutVars>
          <dgm:hierBranch val="init"/>
        </dgm:presLayoutVars>
      </dgm:prSet>
      <dgm:spPr/>
    </dgm:pt>
    <dgm:pt modelId="{98CEDB4A-5C77-49FD-9259-AC9B2D009408}" type="pres">
      <dgm:prSet presAssocID="{75BD186F-FBDF-4BE9-A98E-B2FC3D4B5284}" presName="rootComposite" presStyleCnt="0"/>
      <dgm:spPr/>
    </dgm:pt>
    <dgm:pt modelId="{55F66313-3CCD-4943-9A74-683A838F07C7}" type="pres">
      <dgm:prSet presAssocID="{75BD186F-FBDF-4BE9-A98E-B2FC3D4B5284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596C7A-D180-4E5C-BE7A-67DCAE8134DC}" type="pres">
      <dgm:prSet presAssocID="{75BD186F-FBDF-4BE9-A98E-B2FC3D4B5284}" presName="rootConnector" presStyleLbl="node4" presStyleIdx="0" presStyleCnt="4"/>
      <dgm:spPr/>
      <dgm:t>
        <a:bodyPr/>
        <a:lstStyle/>
        <a:p>
          <a:endParaRPr lang="en-US"/>
        </a:p>
      </dgm:t>
    </dgm:pt>
    <dgm:pt modelId="{14944F58-00C5-4ECD-AA89-2F5D30C06718}" type="pres">
      <dgm:prSet presAssocID="{75BD186F-FBDF-4BE9-A98E-B2FC3D4B5284}" presName="hierChild4" presStyleCnt="0"/>
      <dgm:spPr/>
    </dgm:pt>
    <dgm:pt modelId="{AD57690D-63F7-4E50-BEA2-B7265BE67ED8}" type="pres">
      <dgm:prSet presAssocID="{75BD186F-FBDF-4BE9-A98E-B2FC3D4B5284}" presName="hierChild5" presStyleCnt="0"/>
      <dgm:spPr/>
    </dgm:pt>
    <dgm:pt modelId="{5E603394-5BB4-4C5E-9E86-B2F46802DDED}" type="pres">
      <dgm:prSet presAssocID="{BE24A74B-8E84-4936-BAFA-1BB0DB3516ED}" presName="hierChild5" presStyleCnt="0"/>
      <dgm:spPr/>
    </dgm:pt>
    <dgm:pt modelId="{1C248A86-26F9-419E-AE8D-4689B26B1883}" type="pres">
      <dgm:prSet presAssocID="{880ACA12-6128-4FA9-A163-C829D070D495}" presName="Name37" presStyleLbl="parChTrans1D3" presStyleIdx="1" presStyleCnt="4"/>
      <dgm:spPr/>
      <dgm:t>
        <a:bodyPr/>
        <a:lstStyle/>
        <a:p>
          <a:endParaRPr lang="en-US"/>
        </a:p>
      </dgm:t>
    </dgm:pt>
    <dgm:pt modelId="{4B1B497F-9E8F-414F-A712-28D80D02B1EC}" type="pres">
      <dgm:prSet presAssocID="{685E4338-47E5-44E3-8ABB-EDF6120245E2}" presName="hierRoot2" presStyleCnt="0">
        <dgm:presLayoutVars>
          <dgm:hierBranch val="init"/>
        </dgm:presLayoutVars>
      </dgm:prSet>
      <dgm:spPr/>
    </dgm:pt>
    <dgm:pt modelId="{773E16A8-0531-4406-BEB4-9EDAB77318BE}" type="pres">
      <dgm:prSet presAssocID="{685E4338-47E5-44E3-8ABB-EDF6120245E2}" presName="rootComposite" presStyleCnt="0"/>
      <dgm:spPr/>
    </dgm:pt>
    <dgm:pt modelId="{D1CC0112-7D82-4CA5-BEAF-CC0E74DAACEB}" type="pres">
      <dgm:prSet presAssocID="{685E4338-47E5-44E3-8ABB-EDF6120245E2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80F3DD-ED29-4EBE-8624-4010424919F6}" type="pres">
      <dgm:prSet presAssocID="{685E4338-47E5-44E3-8ABB-EDF6120245E2}" presName="rootConnector" presStyleLbl="node3" presStyleIdx="1" presStyleCnt="4"/>
      <dgm:spPr/>
      <dgm:t>
        <a:bodyPr/>
        <a:lstStyle/>
        <a:p>
          <a:endParaRPr lang="en-US"/>
        </a:p>
      </dgm:t>
    </dgm:pt>
    <dgm:pt modelId="{D9CD17F8-1BBC-4F69-B15C-FCE307C73AE4}" type="pres">
      <dgm:prSet presAssocID="{685E4338-47E5-44E3-8ABB-EDF6120245E2}" presName="hierChild4" presStyleCnt="0"/>
      <dgm:spPr/>
    </dgm:pt>
    <dgm:pt modelId="{D620701C-197E-425A-8333-350A0B96AFAC}" type="pres">
      <dgm:prSet presAssocID="{0B8C0564-B964-4B8E-B554-41215F89FC44}" presName="Name37" presStyleLbl="parChTrans1D4" presStyleIdx="1" presStyleCnt="4"/>
      <dgm:spPr/>
      <dgm:t>
        <a:bodyPr/>
        <a:lstStyle/>
        <a:p>
          <a:endParaRPr lang="en-US"/>
        </a:p>
      </dgm:t>
    </dgm:pt>
    <dgm:pt modelId="{CB15BA55-6EC7-416F-9730-A2120CCA590A}" type="pres">
      <dgm:prSet presAssocID="{10AB736F-EFF0-4391-9810-258BC9385B4A}" presName="hierRoot2" presStyleCnt="0">
        <dgm:presLayoutVars>
          <dgm:hierBranch val="init"/>
        </dgm:presLayoutVars>
      </dgm:prSet>
      <dgm:spPr/>
    </dgm:pt>
    <dgm:pt modelId="{3C094F3A-27EA-475F-843A-5971B71D9198}" type="pres">
      <dgm:prSet presAssocID="{10AB736F-EFF0-4391-9810-258BC9385B4A}" presName="rootComposite" presStyleCnt="0"/>
      <dgm:spPr/>
    </dgm:pt>
    <dgm:pt modelId="{757A456C-CE03-4ADE-A619-FDD4A49B145A}" type="pres">
      <dgm:prSet presAssocID="{10AB736F-EFF0-4391-9810-258BC9385B4A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1B2AB4-B910-4C5E-B6FA-A3A06829B0C0}" type="pres">
      <dgm:prSet presAssocID="{10AB736F-EFF0-4391-9810-258BC9385B4A}" presName="rootConnector" presStyleLbl="node4" presStyleIdx="1" presStyleCnt="4"/>
      <dgm:spPr/>
      <dgm:t>
        <a:bodyPr/>
        <a:lstStyle/>
        <a:p>
          <a:endParaRPr lang="en-US"/>
        </a:p>
      </dgm:t>
    </dgm:pt>
    <dgm:pt modelId="{BC577D18-8EDE-47A3-AE74-D0A982FAD830}" type="pres">
      <dgm:prSet presAssocID="{10AB736F-EFF0-4391-9810-258BC9385B4A}" presName="hierChild4" presStyleCnt="0"/>
      <dgm:spPr/>
    </dgm:pt>
    <dgm:pt modelId="{F64906AF-5466-41D4-BCAB-B8307D149E43}" type="pres">
      <dgm:prSet presAssocID="{10AB736F-EFF0-4391-9810-258BC9385B4A}" presName="hierChild5" presStyleCnt="0"/>
      <dgm:spPr/>
    </dgm:pt>
    <dgm:pt modelId="{3AE8C4E3-68C2-46C5-81AC-A99B74689A87}" type="pres">
      <dgm:prSet presAssocID="{685E4338-47E5-44E3-8ABB-EDF6120245E2}" presName="hierChild5" presStyleCnt="0"/>
      <dgm:spPr/>
    </dgm:pt>
    <dgm:pt modelId="{913CC031-E41D-4643-BA12-0520DC57883F}" type="pres">
      <dgm:prSet presAssocID="{F4B659C9-BD9B-415B-8400-74AB65E84C69}" presName="hierChild5" presStyleCnt="0"/>
      <dgm:spPr/>
    </dgm:pt>
    <dgm:pt modelId="{45BC3D32-2396-4963-82B5-726B552D7184}" type="pres">
      <dgm:prSet presAssocID="{80974173-1FBC-41F5-8250-BCCBE759A586}" presName="Name37" presStyleLbl="parChTrans1D2" presStyleIdx="1" presStyleCnt="3"/>
      <dgm:spPr/>
      <dgm:t>
        <a:bodyPr/>
        <a:lstStyle/>
        <a:p>
          <a:endParaRPr lang="en-US"/>
        </a:p>
      </dgm:t>
    </dgm:pt>
    <dgm:pt modelId="{69B2FD34-2367-4EA2-A5EF-2F3B0F000C4D}" type="pres">
      <dgm:prSet presAssocID="{4AB6C373-9674-4D92-B6FB-AE9E2DA5E73A}" presName="hierRoot2" presStyleCnt="0">
        <dgm:presLayoutVars>
          <dgm:hierBranch val="init"/>
        </dgm:presLayoutVars>
      </dgm:prSet>
      <dgm:spPr/>
    </dgm:pt>
    <dgm:pt modelId="{C58A5A64-1E5B-44F7-9D6B-8D767A80AD09}" type="pres">
      <dgm:prSet presAssocID="{4AB6C373-9674-4D92-B6FB-AE9E2DA5E73A}" presName="rootComposite" presStyleCnt="0"/>
      <dgm:spPr/>
    </dgm:pt>
    <dgm:pt modelId="{0DDBE200-FC7F-4D00-9498-70DCBF4B788D}" type="pres">
      <dgm:prSet presAssocID="{4AB6C373-9674-4D92-B6FB-AE9E2DA5E73A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49CEA0-706A-4C8C-B81B-089588E8F9C8}" type="pres">
      <dgm:prSet presAssocID="{4AB6C373-9674-4D92-B6FB-AE9E2DA5E73A}" presName="rootConnector" presStyleLbl="node2" presStyleIdx="1" presStyleCnt="2"/>
      <dgm:spPr/>
      <dgm:t>
        <a:bodyPr/>
        <a:lstStyle/>
        <a:p>
          <a:endParaRPr lang="en-US"/>
        </a:p>
      </dgm:t>
    </dgm:pt>
    <dgm:pt modelId="{85CE46AC-6264-4A18-A560-6A67FDBCDBC4}" type="pres">
      <dgm:prSet presAssocID="{4AB6C373-9674-4D92-B6FB-AE9E2DA5E73A}" presName="hierChild4" presStyleCnt="0"/>
      <dgm:spPr/>
    </dgm:pt>
    <dgm:pt modelId="{37EC000A-EA50-443E-A1CC-51E599BB09C7}" type="pres">
      <dgm:prSet presAssocID="{D86E6389-97C1-478F-9105-07478692FAB0}" presName="Name37" presStyleLbl="parChTrans1D3" presStyleIdx="2" presStyleCnt="4"/>
      <dgm:spPr/>
      <dgm:t>
        <a:bodyPr/>
        <a:lstStyle/>
        <a:p>
          <a:endParaRPr lang="en-US"/>
        </a:p>
      </dgm:t>
    </dgm:pt>
    <dgm:pt modelId="{25A46567-17EB-4902-AF61-B2F73FEA1B60}" type="pres">
      <dgm:prSet presAssocID="{6784D51F-00EC-487F-9DC2-7A2F7BF70606}" presName="hierRoot2" presStyleCnt="0">
        <dgm:presLayoutVars>
          <dgm:hierBranch val="init"/>
        </dgm:presLayoutVars>
      </dgm:prSet>
      <dgm:spPr/>
    </dgm:pt>
    <dgm:pt modelId="{C131BE40-55F9-4B73-BA23-61A46D83261F}" type="pres">
      <dgm:prSet presAssocID="{6784D51F-00EC-487F-9DC2-7A2F7BF70606}" presName="rootComposite" presStyleCnt="0"/>
      <dgm:spPr/>
    </dgm:pt>
    <dgm:pt modelId="{E9973F82-055D-44C0-9384-D436108C0FE5}" type="pres">
      <dgm:prSet presAssocID="{6784D51F-00EC-487F-9DC2-7A2F7BF70606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0DDE6F-FB26-4A66-90EF-61CED378DA26}" type="pres">
      <dgm:prSet presAssocID="{6784D51F-00EC-487F-9DC2-7A2F7BF70606}" presName="rootConnector" presStyleLbl="node3" presStyleIdx="2" presStyleCnt="4"/>
      <dgm:spPr/>
      <dgm:t>
        <a:bodyPr/>
        <a:lstStyle/>
        <a:p>
          <a:endParaRPr lang="en-US"/>
        </a:p>
      </dgm:t>
    </dgm:pt>
    <dgm:pt modelId="{94162375-DFED-484C-9CEC-FF12C2EF7BC8}" type="pres">
      <dgm:prSet presAssocID="{6784D51F-00EC-487F-9DC2-7A2F7BF70606}" presName="hierChild4" presStyleCnt="0"/>
      <dgm:spPr/>
    </dgm:pt>
    <dgm:pt modelId="{5F34A600-DA7E-46C4-A974-0AB011842138}" type="pres">
      <dgm:prSet presAssocID="{0BE26525-969B-433B-85D6-9AA6678BAF2B}" presName="Name37" presStyleLbl="parChTrans1D4" presStyleIdx="2" presStyleCnt="4"/>
      <dgm:spPr/>
      <dgm:t>
        <a:bodyPr/>
        <a:lstStyle/>
        <a:p>
          <a:endParaRPr lang="en-US"/>
        </a:p>
      </dgm:t>
    </dgm:pt>
    <dgm:pt modelId="{1292F33E-E420-4FB3-99F9-3CB0981FE8FC}" type="pres">
      <dgm:prSet presAssocID="{8D31D2B8-4DF6-4C9E-8963-F02382935A25}" presName="hierRoot2" presStyleCnt="0">
        <dgm:presLayoutVars>
          <dgm:hierBranch val="init"/>
        </dgm:presLayoutVars>
      </dgm:prSet>
      <dgm:spPr/>
    </dgm:pt>
    <dgm:pt modelId="{A6F61649-6A50-4458-9C6C-6970F8ADF207}" type="pres">
      <dgm:prSet presAssocID="{8D31D2B8-4DF6-4C9E-8963-F02382935A25}" presName="rootComposite" presStyleCnt="0"/>
      <dgm:spPr/>
    </dgm:pt>
    <dgm:pt modelId="{C0F3CF88-4BBF-4F3C-AC78-68ACE4074445}" type="pres">
      <dgm:prSet presAssocID="{8D31D2B8-4DF6-4C9E-8963-F02382935A25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381A1E-71CC-43C3-8CCA-6A28E1FEC9B2}" type="pres">
      <dgm:prSet presAssocID="{8D31D2B8-4DF6-4C9E-8963-F02382935A25}" presName="rootConnector" presStyleLbl="node4" presStyleIdx="2" presStyleCnt="4"/>
      <dgm:spPr/>
      <dgm:t>
        <a:bodyPr/>
        <a:lstStyle/>
        <a:p>
          <a:endParaRPr lang="en-US"/>
        </a:p>
      </dgm:t>
    </dgm:pt>
    <dgm:pt modelId="{F247D2D2-DBD4-48AA-9FA5-159E8B3CE4A1}" type="pres">
      <dgm:prSet presAssocID="{8D31D2B8-4DF6-4C9E-8963-F02382935A25}" presName="hierChild4" presStyleCnt="0"/>
      <dgm:spPr/>
    </dgm:pt>
    <dgm:pt modelId="{0E0679D8-9BF1-4F43-A1E0-ACA250C7084F}" type="pres">
      <dgm:prSet presAssocID="{8D31D2B8-4DF6-4C9E-8963-F02382935A25}" presName="hierChild5" presStyleCnt="0"/>
      <dgm:spPr/>
    </dgm:pt>
    <dgm:pt modelId="{39B7AF20-270B-416B-83EB-7A26168F0A4A}" type="pres">
      <dgm:prSet presAssocID="{6784D51F-00EC-487F-9DC2-7A2F7BF70606}" presName="hierChild5" presStyleCnt="0"/>
      <dgm:spPr/>
    </dgm:pt>
    <dgm:pt modelId="{AF7FB831-113C-4C5E-B303-6FDBB9E598FB}" type="pres">
      <dgm:prSet presAssocID="{CF7E3B2D-6CF4-4A43-87DE-1830AC721308}" presName="Name37" presStyleLbl="parChTrans1D3" presStyleIdx="3" presStyleCnt="4"/>
      <dgm:spPr/>
      <dgm:t>
        <a:bodyPr/>
        <a:lstStyle/>
        <a:p>
          <a:endParaRPr lang="en-US"/>
        </a:p>
      </dgm:t>
    </dgm:pt>
    <dgm:pt modelId="{494E6E51-12F9-4C52-8D5C-E775835F6B54}" type="pres">
      <dgm:prSet presAssocID="{E5270A0A-5403-4565-B0C5-3DFAC79F2F13}" presName="hierRoot2" presStyleCnt="0">
        <dgm:presLayoutVars>
          <dgm:hierBranch val="init"/>
        </dgm:presLayoutVars>
      </dgm:prSet>
      <dgm:spPr/>
    </dgm:pt>
    <dgm:pt modelId="{E54CFBE8-2091-42F5-937E-032EA4AF2703}" type="pres">
      <dgm:prSet presAssocID="{E5270A0A-5403-4565-B0C5-3DFAC79F2F13}" presName="rootComposite" presStyleCnt="0"/>
      <dgm:spPr/>
    </dgm:pt>
    <dgm:pt modelId="{668BE016-0B41-4550-A0A0-4B1FD9AA2703}" type="pres">
      <dgm:prSet presAssocID="{E5270A0A-5403-4565-B0C5-3DFAC79F2F13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419BBA1-7D38-4880-8168-C760E260B079}" type="pres">
      <dgm:prSet presAssocID="{E5270A0A-5403-4565-B0C5-3DFAC79F2F13}" presName="rootConnector" presStyleLbl="node3" presStyleIdx="3" presStyleCnt="4"/>
      <dgm:spPr/>
      <dgm:t>
        <a:bodyPr/>
        <a:lstStyle/>
        <a:p>
          <a:endParaRPr lang="en-US"/>
        </a:p>
      </dgm:t>
    </dgm:pt>
    <dgm:pt modelId="{7D02B9AC-E450-41AF-B100-42E39E9EEBCD}" type="pres">
      <dgm:prSet presAssocID="{E5270A0A-5403-4565-B0C5-3DFAC79F2F13}" presName="hierChild4" presStyleCnt="0"/>
      <dgm:spPr/>
    </dgm:pt>
    <dgm:pt modelId="{063E6A23-2AA6-465E-A2E2-C48CA531ECF5}" type="pres">
      <dgm:prSet presAssocID="{D1F7EB34-62CF-45BE-90DB-A7BA90888951}" presName="Name37" presStyleLbl="parChTrans1D4" presStyleIdx="3" presStyleCnt="4"/>
      <dgm:spPr/>
      <dgm:t>
        <a:bodyPr/>
        <a:lstStyle/>
        <a:p>
          <a:endParaRPr lang="en-US"/>
        </a:p>
      </dgm:t>
    </dgm:pt>
    <dgm:pt modelId="{7B316963-B793-42BB-88E4-92933BA2C9F2}" type="pres">
      <dgm:prSet presAssocID="{950271CF-891A-4341-8397-371823BB2673}" presName="hierRoot2" presStyleCnt="0">
        <dgm:presLayoutVars>
          <dgm:hierBranch val="init"/>
        </dgm:presLayoutVars>
      </dgm:prSet>
      <dgm:spPr/>
    </dgm:pt>
    <dgm:pt modelId="{67F4D464-74CB-4927-AB37-01CB16C72D05}" type="pres">
      <dgm:prSet presAssocID="{950271CF-891A-4341-8397-371823BB2673}" presName="rootComposite" presStyleCnt="0"/>
      <dgm:spPr/>
    </dgm:pt>
    <dgm:pt modelId="{ACA31B43-83C7-4B64-8B13-63AECD2AD68F}" type="pres">
      <dgm:prSet presAssocID="{950271CF-891A-4341-8397-371823BB2673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345B8-4E2F-41FF-8F9D-8036FC69A827}" type="pres">
      <dgm:prSet presAssocID="{950271CF-891A-4341-8397-371823BB2673}" presName="rootConnector" presStyleLbl="node4" presStyleIdx="3" presStyleCnt="4"/>
      <dgm:spPr/>
      <dgm:t>
        <a:bodyPr/>
        <a:lstStyle/>
        <a:p>
          <a:endParaRPr lang="en-US"/>
        </a:p>
      </dgm:t>
    </dgm:pt>
    <dgm:pt modelId="{8D866134-99E1-4E67-8E53-FAA427A699D6}" type="pres">
      <dgm:prSet presAssocID="{950271CF-891A-4341-8397-371823BB2673}" presName="hierChild4" presStyleCnt="0"/>
      <dgm:spPr/>
    </dgm:pt>
    <dgm:pt modelId="{4F028353-73F7-4FC6-B374-F23F7BB4515E}" type="pres">
      <dgm:prSet presAssocID="{950271CF-891A-4341-8397-371823BB2673}" presName="hierChild5" presStyleCnt="0"/>
      <dgm:spPr/>
    </dgm:pt>
    <dgm:pt modelId="{F40C49C0-45BC-4AF8-BC31-A9340905F673}" type="pres">
      <dgm:prSet presAssocID="{E5270A0A-5403-4565-B0C5-3DFAC79F2F13}" presName="hierChild5" presStyleCnt="0"/>
      <dgm:spPr/>
    </dgm:pt>
    <dgm:pt modelId="{6768603D-8892-46AA-AB2F-5AB88627159A}" type="pres">
      <dgm:prSet presAssocID="{4AB6C373-9674-4D92-B6FB-AE9E2DA5E73A}" presName="hierChild5" presStyleCnt="0"/>
      <dgm:spPr/>
    </dgm:pt>
    <dgm:pt modelId="{2EA2494F-3363-407D-BD7E-8B4B3BC09F96}" type="pres">
      <dgm:prSet presAssocID="{1FB41364-58E3-4756-B0B5-3ACF65CF4DDC}" presName="hierChild3" presStyleCnt="0"/>
      <dgm:spPr/>
    </dgm:pt>
    <dgm:pt modelId="{3E90011A-C055-43DA-A662-EBD367CB1688}" type="pres">
      <dgm:prSet presAssocID="{E6CB638B-0103-41FA-B775-0D52BF62CDCD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0E1F0870-88FF-482F-905F-F501B9D54DCD}" type="pres">
      <dgm:prSet presAssocID="{7AF75CA0-90FF-4033-A0EB-388E32CB0296}" presName="hierRoot3" presStyleCnt="0">
        <dgm:presLayoutVars>
          <dgm:hierBranch val="init"/>
        </dgm:presLayoutVars>
      </dgm:prSet>
      <dgm:spPr/>
    </dgm:pt>
    <dgm:pt modelId="{713314E2-0236-4561-AF7E-A1B95D011EC9}" type="pres">
      <dgm:prSet presAssocID="{7AF75CA0-90FF-4033-A0EB-388E32CB0296}" presName="rootComposite3" presStyleCnt="0"/>
      <dgm:spPr/>
    </dgm:pt>
    <dgm:pt modelId="{1537CB1E-3B42-418B-956A-42696F46964D}" type="pres">
      <dgm:prSet presAssocID="{7AF75CA0-90FF-4033-A0EB-388E32CB0296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A820B7-E2A0-4D5A-94A6-F5702337496E}" type="pres">
      <dgm:prSet presAssocID="{7AF75CA0-90FF-4033-A0EB-388E32CB0296}" presName="rootConnector3" presStyleLbl="asst1" presStyleIdx="0" presStyleCnt="1"/>
      <dgm:spPr/>
      <dgm:t>
        <a:bodyPr/>
        <a:lstStyle/>
        <a:p>
          <a:endParaRPr lang="en-US"/>
        </a:p>
      </dgm:t>
    </dgm:pt>
    <dgm:pt modelId="{AB7B53FD-6563-4738-8744-BDB35A0C9799}" type="pres">
      <dgm:prSet presAssocID="{7AF75CA0-90FF-4033-A0EB-388E32CB0296}" presName="hierChild6" presStyleCnt="0"/>
      <dgm:spPr/>
    </dgm:pt>
    <dgm:pt modelId="{A49BD5B2-FB09-4455-91EE-6BF2DEF13597}" type="pres">
      <dgm:prSet presAssocID="{7AF75CA0-90FF-4033-A0EB-388E32CB0296}" presName="hierChild7" presStyleCnt="0"/>
      <dgm:spPr/>
    </dgm:pt>
  </dgm:ptLst>
  <dgm:cxnLst>
    <dgm:cxn modelId="{5EF536E1-0555-4F9B-9D27-30D437D1DC92}" type="presOf" srcId="{BE24A74B-8E84-4936-BAFA-1BB0DB3516ED}" destId="{A1807FD0-63C7-4E15-ADE7-AB3C6862750B}" srcOrd="0" destOrd="0" presId="urn:microsoft.com/office/officeart/2005/8/layout/orgChart1"/>
    <dgm:cxn modelId="{3A4D18FB-D0F1-4489-814D-8BBB3CDAFF0F}" type="presOf" srcId="{4AB6C373-9674-4D92-B6FB-AE9E2DA5E73A}" destId="{0DDBE200-FC7F-4D00-9498-70DCBF4B788D}" srcOrd="0" destOrd="0" presId="urn:microsoft.com/office/officeart/2005/8/layout/orgChart1"/>
    <dgm:cxn modelId="{E4D80013-BBEA-4A12-80BB-D4118C2A84BA}" type="presOf" srcId="{1FB41364-58E3-4756-B0B5-3ACF65CF4DDC}" destId="{F9DC6739-4C57-4D7D-B270-B9A37863FBF1}" srcOrd="0" destOrd="0" presId="urn:microsoft.com/office/officeart/2005/8/layout/orgChart1"/>
    <dgm:cxn modelId="{C94813D1-EFF7-4C49-A05D-9CD8DED1D639}" srcId="{6784D51F-00EC-487F-9DC2-7A2F7BF70606}" destId="{8D31D2B8-4DF6-4C9E-8963-F02382935A25}" srcOrd="0" destOrd="0" parTransId="{0BE26525-969B-433B-85D6-9AA6678BAF2B}" sibTransId="{687E43D8-9667-4190-B82C-00AE8ACF5965}"/>
    <dgm:cxn modelId="{3C7B4213-3106-4B28-A956-CFE5B72CCC98}" type="presOf" srcId="{BE24A74B-8E84-4936-BAFA-1BB0DB3516ED}" destId="{BE49C1EA-EC5E-4C6B-814A-918BC495B9A4}" srcOrd="1" destOrd="0" presId="urn:microsoft.com/office/officeart/2005/8/layout/orgChart1"/>
    <dgm:cxn modelId="{50AD1F01-6131-4E73-96DF-0DD199A6EA87}" type="presOf" srcId="{1FB41364-58E3-4756-B0B5-3ACF65CF4DDC}" destId="{D93B96B2-BCB0-44D2-BCBD-5B06FA9D5CDE}" srcOrd="1" destOrd="0" presId="urn:microsoft.com/office/officeart/2005/8/layout/orgChart1"/>
    <dgm:cxn modelId="{5083EF93-B4F5-49D4-8804-FFF878152A55}" type="presOf" srcId="{E5270A0A-5403-4565-B0C5-3DFAC79F2F13}" destId="{668BE016-0B41-4550-A0A0-4B1FD9AA2703}" srcOrd="0" destOrd="0" presId="urn:microsoft.com/office/officeart/2005/8/layout/orgChart1"/>
    <dgm:cxn modelId="{557AF4FD-FB23-4E6D-8ED5-FB3B6BCE20D6}" type="presOf" srcId="{CF7E3B2D-6CF4-4A43-87DE-1830AC721308}" destId="{AF7FB831-113C-4C5E-B303-6FDBB9E598FB}" srcOrd="0" destOrd="0" presId="urn:microsoft.com/office/officeart/2005/8/layout/orgChart1"/>
    <dgm:cxn modelId="{AF821128-73DE-4882-8679-83896745DF6B}" type="presOf" srcId="{F4B659C9-BD9B-415B-8400-74AB65E84C69}" destId="{BD311F79-6A08-483D-B794-4A07F5130C61}" srcOrd="0" destOrd="0" presId="urn:microsoft.com/office/officeart/2005/8/layout/orgChart1"/>
    <dgm:cxn modelId="{A0A886BF-F375-41B4-8F9D-5303770CE140}" type="presOf" srcId="{8D31D2B8-4DF6-4C9E-8963-F02382935A25}" destId="{C0F3CF88-4BBF-4F3C-AC78-68ACE4074445}" srcOrd="0" destOrd="0" presId="urn:microsoft.com/office/officeart/2005/8/layout/orgChart1"/>
    <dgm:cxn modelId="{7422CCEB-BAC7-459C-AF93-28DD309B2560}" type="presOf" srcId="{43BA03DA-C623-4A7A-8D1A-2892CDCADBE5}" destId="{116DCE31-510D-40F4-B80B-964A45741855}" srcOrd="0" destOrd="0" presId="urn:microsoft.com/office/officeart/2005/8/layout/orgChart1"/>
    <dgm:cxn modelId="{76BD0059-C32B-4F5D-8111-F027A75BA3C0}" type="presOf" srcId="{D86E6389-97C1-478F-9105-07478692FAB0}" destId="{37EC000A-EA50-443E-A1CC-51E599BB09C7}" srcOrd="0" destOrd="0" presId="urn:microsoft.com/office/officeart/2005/8/layout/orgChart1"/>
    <dgm:cxn modelId="{CD035CA4-BBC1-4623-9F3B-2B6C1DF1FDBA}" srcId="{1FB41364-58E3-4756-B0B5-3ACF65CF4DDC}" destId="{4AB6C373-9674-4D92-B6FB-AE9E2DA5E73A}" srcOrd="2" destOrd="0" parTransId="{80974173-1FBC-41F5-8250-BCCBE759A586}" sibTransId="{144C297C-5F93-42D8-9262-27356072F102}"/>
    <dgm:cxn modelId="{81C6DC1E-EB60-4DB7-8E96-0CD925CCE09B}" type="presOf" srcId="{097A585D-FFF8-4ADD-9370-5DBCC6293C09}" destId="{1ED71B82-9A9F-4409-834F-C1B1D48EDE04}" srcOrd="0" destOrd="0" presId="urn:microsoft.com/office/officeart/2005/8/layout/orgChart1"/>
    <dgm:cxn modelId="{72FA8F8C-A379-4196-8D0C-778FE61BEF1E}" type="presOf" srcId="{10AB736F-EFF0-4391-9810-258BC9385B4A}" destId="{CE1B2AB4-B910-4C5E-B6FA-A3A06829B0C0}" srcOrd="1" destOrd="0" presId="urn:microsoft.com/office/officeart/2005/8/layout/orgChart1"/>
    <dgm:cxn modelId="{D62177DC-A751-4AB2-9EB5-0C25D85DEE4F}" srcId="{4AB6C373-9674-4D92-B6FB-AE9E2DA5E73A}" destId="{6784D51F-00EC-487F-9DC2-7A2F7BF70606}" srcOrd="0" destOrd="0" parTransId="{D86E6389-97C1-478F-9105-07478692FAB0}" sibTransId="{C70569CF-6C9C-4101-BE3F-1A167BFCBBBB}"/>
    <dgm:cxn modelId="{C17A49E0-AB2B-44D9-92DC-57C727A8B65D}" type="presOf" srcId="{685E4338-47E5-44E3-8ABB-EDF6120245E2}" destId="{D1CC0112-7D82-4CA5-BEAF-CC0E74DAACEB}" srcOrd="0" destOrd="0" presId="urn:microsoft.com/office/officeart/2005/8/layout/orgChart1"/>
    <dgm:cxn modelId="{8A46EF26-41B5-4E0A-91DD-E318B963D6AC}" type="presOf" srcId="{880ACA12-6128-4FA9-A163-C829D070D495}" destId="{1C248A86-26F9-419E-AE8D-4689B26B1883}" srcOrd="0" destOrd="0" presId="urn:microsoft.com/office/officeart/2005/8/layout/orgChart1"/>
    <dgm:cxn modelId="{4DA37E47-697B-4C1F-9000-CFA25A739352}" type="presOf" srcId="{7AF75CA0-90FF-4033-A0EB-388E32CB0296}" destId="{B0A820B7-E2A0-4D5A-94A6-F5702337496E}" srcOrd="1" destOrd="0" presId="urn:microsoft.com/office/officeart/2005/8/layout/orgChart1"/>
    <dgm:cxn modelId="{A08B57DF-78FD-4DF1-8F7B-FBD546D9427A}" srcId="{BE24A74B-8E84-4936-BAFA-1BB0DB3516ED}" destId="{75BD186F-FBDF-4BE9-A98E-B2FC3D4B5284}" srcOrd="0" destOrd="0" parTransId="{23BFE63A-16C3-4D27-8231-9FEFBF570CA9}" sibTransId="{41BF46E6-F2F2-435C-BC2A-BF8CA2EEAC59}"/>
    <dgm:cxn modelId="{8C80B0EB-0B73-4397-92EA-6894AB4BD54E}" type="presOf" srcId="{8D31D2B8-4DF6-4C9E-8963-F02382935A25}" destId="{AD381A1E-71CC-43C3-8CCA-6A28E1FEC9B2}" srcOrd="1" destOrd="0" presId="urn:microsoft.com/office/officeart/2005/8/layout/orgChart1"/>
    <dgm:cxn modelId="{D69A6B2E-3308-45A1-84D6-1F205CDFADDD}" type="presOf" srcId="{E5270A0A-5403-4565-B0C5-3DFAC79F2F13}" destId="{A419BBA1-7D38-4880-8168-C760E260B079}" srcOrd="1" destOrd="0" presId="urn:microsoft.com/office/officeart/2005/8/layout/orgChart1"/>
    <dgm:cxn modelId="{38823ADF-A9CA-40A8-AE77-0AF6EED11856}" type="presOf" srcId="{0BE26525-969B-433B-85D6-9AA6678BAF2B}" destId="{5F34A600-DA7E-46C4-A974-0AB011842138}" srcOrd="0" destOrd="0" presId="urn:microsoft.com/office/officeart/2005/8/layout/orgChart1"/>
    <dgm:cxn modelId="{CFB58272-123B-4FC9-B28B-B00481E1733D}" srcId="{1FB41364-58E3-4756-B0B5-3ACF65CF4DDC}" destId="{F4B659C9-BD9B-415B-8400-74AB65E84C69}" srcOrd="1" destOrd="0" parTransId="{28324C69-0639-441D-A3BF-DF2C751E4E42}" sibTransId="{FB53FE8F-758B-42D2-A56D-A1FD56FA1AA8}"/>
    <dgm:cxn modelId="{7BC58366-4E03-4A15-B25D-B8B55D563612}" srcId="{4AB6C373-9674-4D92-B6FB-AE9E2DA5E73A}" destId="{E5270A0A-5403-4565-B0C5-3DFAC79F2F13}" srcOrd="1" destOrd="0" parTransId="{CF7E3B2D-6CF4-4A43-87DE-1830AC721308}" sibTransId="{F64AAD65-B9D2-4DD0-AD87-675573D67A14}"/>
    <dgm:cxn modelId="{B49B77C7-3B0B-4B2B-B3AE-248730DCF10E}" type="presOf" srcId="{950271CF-891A-4341-8397-371823BB2673}" destId="{879345B8-4E2F-41FF-8F9D-8036FC69A827}" srcOrd="1" destOrd="0" presId="urn:microsoft.com/office/officeart/2005/8/layout/orgChart1"/>
    <dgm:cxn modelId="{E5D69A0A-5AF5-45E0-AB0C-61E30ACF4057}" srcId="{F4B659C9-BD9B-415B-8400-74AB65E84C69}" destId="{BE24A74B-8E84-4936-BAFA-1BB0DB3516ED}" srcOrd="0" destOrd="0" parTransId="{097A585D-FFF8-4ADD-9370-5DBCC6293C09}" sibTransId="{44AF8FAB-77B5-4781-A292-316DE937A473}"/>
    <dgm:cxn modelId="{BE2CE705-BEBA-433F-B704-801CB93E82AF}" type="presOf" srcId="{F4B659C9-BD9B-415B-8400-74AB65E84C69}" destId="{38A47529-91F2-4667-AD70-EE691D72A6D3}" srcOrd="1" destOrd="0" presId="urn:microsoft.com/office/officeart/2005/8/layout/orgChart1"/>
    <dgm:cxn modelId="{F65662AE-8BD3-4A96-A5E8-A9D1F2E181CC}" type="presOf" srcId="{7AF75CA0-90FF-4033-A0EB-388E32CB0296}" destId="{1537CB1E-3B42-418B-956A-42696F46964D}" srcOrd="0" destOrd="0" presId="urn:microsoft.com/office/officeart/2005/8/layout/orgChart1"/>
    <dgm:cxn modelId="{CC503AE3-7814-4BBD-AA13-703657A2F5BF}" type="presOf" srcId="{75BD186F-FBDF-4BE9-A98E-B2FC3D4B5284}" destId="{55F66313-3CCD-4943-9A74-683A838F07C7}" srcOrd="0" destOrd="0" presId="urn:microsoft.com/office/officeart/2005/8/layout/orgChart1"/>
    <dgm:cxn modelId="{CFAB6FC0-7539-43CD-9BDE-E02979D7C238}" srcId="{1FB41364-58E3-4756-B0B5-3ACF65CF4DDC}" destId="{7AF75CA0-90FF-4033-A0EB-388E32CB0296}" srcOrd="0" destOrd="0" parTransId="{E6CB638B-0103-41FA-B775-0D52BF62CDCD}" sibTransId="{E9DCF42C-7F7C-44B0-978B-5B2B486402B3}"/>
    <dgm:cxn modelId="{DCCD8259-CDAD-4887-9993-20DFFA40141E}" srcId="{43BA03DA-C623-4A7A-8D1A-2892CDCADBE5}" destId="{1FB41364-58E3-4756-B0B5-3ACF65CF4DDC}" srcOrd="0" destOrd="0" parTransId="{0CD59731-E3F6-49FD-BF86-EA58B442F983}" sibTransId="{99BC055D-FC22-4D24-AF16-79B614FC8C9F}"/>
    <dgm:cxn modelId="{B9D3C304-BED6-44FB-A044-9AEA7F2F3C29}" srcId="{F4B659C9-BD9B-415B-8400-74AB65E84C69}" destId="{685E4338-47E5-44E3-8ABB-EDF6120245E2}" srcOrd="1" destOrd="0" parTransId="{880ACA12-6128-4FA9-A163-C829D070D495}" sibTransId="{71C99C26-C274-4E7F-9CC9-1C4170020433}"/>
    <dgm:cxn modelId="{A77E0497-1F62-4E9E-9368-54011872116A}" type="presOf" srcId="{E6CB638B-0103-41FA-B775-0D52BF62CDCD}" destId="{3E90011A-C055-43DA-A662-EBD367CB1688}" srcOrd="0" destOrd="0" presId="urn:microsoft.com/office/officeart/2005/8/layout/orgChart1"/>
    <dgm:cxn modelId="{43983148-08C6-4C5B-9413-439501B06C0C}" type="presOf" srcId="{75BD186F-FBDF-4BE9-A98E-B2FC3D4B5284}" destId="{15596C7A-D180-4E5C-BE7A-67DCAE8134DC}" srcOrd="1" destOrd="0" presId="urn:microsoft.com/office/officeart/2005/8/layout/orgChart1"/>
    <dgm:cxn modelId="{B80CC43D-1A59-49B4-AE3B-F8BF8B269FF0}" type="presOf" srcId="{685E4338-47E5-44E3-8ABB-EDF6120245E2}" destId="{F280F3DD-ED29-4EBE-8624-4010424919F6}" srcOrd="1" destOrd="0" presId="urn:microsoft.com/office/officeart/2005/8/layout/orgChart1"/>
    <dgm:cxn modelId="{637EBA0E-D0F0-4D85-A04D-1E83675AF483}" type="presOf" srcId="{10AB736F-EFF0-4391-9810-258BC9385B4A}" destId="{757A456C-CE03-4ADE-A619-FDD4A49B145A}" srcOrd="0" destOrd="0" presId="urn:microsoft.com/office/officeart/2005/8/layout/orgChart1"/>
    <dgm:cxn modelId="{ADE021C4-5597-4E3C-9085-98E2D39F7B9C}" type="presOf" srcId="{950271CF-891A-4341-8397-371823BB2673}" destId="{ACA31B43-83C7-4B64-8B13-63AECD2AD68F}" srcOrd="0" destOrd="0" presId="urn:microsoft.com/office/officeart/2005/8/layout/orgChart1"/>
    <dgm:cxn modelId="{D5391C3A-0069-438E-B02F-2E2C0BF4672F}" type="presOf" srcId="{4AB6C373-9674-4D92-B6FB-AE9E2DA5E73A}" destId="{0E49CEA0-706A-4C8C-B81B-089588E8F9C8}" srcOrd="1" destOrd="0" presId="urn:microsoft.com/office/officeart/2005/8/layout/orgChart1"/>
    <dgm:cxn modelId="{82530547-1D94-4A0A-9671-F90718D2BBAE}" type="presOf" srcId="{23BFE63A-16C3-4D27-8231-9FEFBF570CA9}" destId="{DA65F116-A40E-4157-B3FE-ACA97B615054}" srcOrd="0" destOrd="0" presId="urn:microsoft.com/office/officeart/2005/8/layout/orgChart1"/>
    <dgm:cxn modelId="{63C5F0FF-AD8A-4939-892A-1AC2CAB997EC}" srcId="{E5270A0A-5403-4565-B0C5-3DFAC79F2F13}" destId="{950271CF-891A-4341-8397-371823BB2673}" srcOrd="0" destOrd="0" parTransId="{D1F7EB34-62CF-45BE-90DB-A7BA90888951}" sibTransId="{BF626EBD-B3D3-4CCD-A4B4-E099FB1514DE}"/>
    <dgm:cxn modelId="{6EEC02D0-9832-4612-99A2-710E83058D47}" type="presOf" srcId="{D1F7EB34-62CF-45BE-90DB-A7BA90888951}" destId="{063E6A23-2AA6-465E-A2E2-C48CA531ECF5}" srcOrd="0" destOrd="0" presId="urn:microsoft.com/office/officeart/2005/8/layout/orgChart1"/>
    <dgm:cxn modelId="{162243BC-2E93-4D55-B45E-72FE62B6E7ED}" type="presOf" srcId="{6784D51F-00EC-487F-9DC2-7A2F7BF70606}" destId="{E9973F82-055D-44C0-9384-D436108C0FE5}" srcOrd="0" destOrd="0" presId="urn:microsoft.com/office/officeart/2005/8/layout/orgChart1"/>
    <dgm:cxn modelId="{2C9436B7-E2D6-4DBA-AFF3-4D9BE9E335C2}" type="presOf" srcId="{28324C69-0639-441D-A3BF-DF2C751E4E42}" destId="{42EA9C44-E3D4-41A7-B929-AD21100AF44A}" srcOrd="0" destOrd="0" presId="urn:microsoft.com/office/officeart/2005/8/layout/orgChart1"/>
    <dgm:cxn modelId="{657D7A94-AA39-4ADB-9F1B-B521F700AA0E}" type="presOf" srcId="{80974173-1FBC-41F5-8250-BCCBE759A586}" destId="{45BC3D32-2396-4963-82B5-726B552D7184}" srcOrd="0" destOrd="0" presId="urn:microsoft.com/office/officeart/2005/8/layout/orgChart1"/>
    <dgm:cxn modelId="{A3265BE2-F33A-474D-B0D8-23827FAC0B9D}" type="presOf" srcId="{0B8C0564-B964-4B8E-B554-41215F89FC44}" destId="{D620701C-197E-425A-8333-350A0B96AFAC}" srcOrd="0" destOrd="0" presId="urn:microsoft.com/office/officeart/2005/8/layout/orgChart1"/>
    <dgm:cxn modelId="{C00AEE32-1C0C-4F40-A432-48B0F887A7FD}" type="presOf" srcId="{6784D51F-00EC-487F-9DC2-7A2F7BF70606}" destId="{5F0DDE6F-FB26-4A66-90EF-61CED378DA26}" srcOrd="1" destOrd="0" presId="urn:microsoft.com/office/officeart/2005/8/layout/orgChart1"/>
    <dgm:cxn modelId="{65AE2D8C-5BA8-468D-A7F1-0B9F628905AC}" srcId="{685E4338-47E5-44E3-8ABB-EDF6120245E2}" destId="{10AB736F-EFF0-4391-9810-258BC9385B4A}" srcOrd="0" destOrd="0" parTransId="{0B8C0564-B964-4B8E-B554-41215F89FC44}" sibTransId="{FEA30684-85C1-4216-894C-AC717739EC6A}"/>
    <dgm:cxn modelId="{FB60B3FF-6A19-4B0E-AFBA-A0D5D2BE6016}" type="presParOf" srcId="{116DCE31-510D-40F4-B80B-964A45741855}" destId="{E7CB1F0B-D58D-4F8D-8F3A-406F2BD2B85D}" srcOrd="0" destOrd="0" presId="urn:microsoft.com/office/officeart/2005/8/layout/orgChart1"/>
    <dgm:cxn modelId="{6F1248E2-538A-4AA8-8364-B910580FC6B2}" type="presParOf" srcId="{E7CB1F0B-D58D-4F8D-8F3A-406F2BD2B85D}" destId="{E66B5D57-2852-491F-A754-8E0EA2CB46EA}" srcOrd="0" destOrd="0" presId="urn:microsoft.com/office/officeart/2005/8/layout/orgChart1"/>
    <dgm:cxn modelId="{F22F81A1-A801-4545-936F-4FC20EB11D6D}" type="presParOf" srcId="{E66B5D57-2852-491F-A754-8E0EA2CB46EA}" destId="{F9DC6739-4C57-4D7D-B270-B9A37863FBF1}" srcOrd="0" destOrd="0" presId="urn:microsoft.com/office/officeart/2005/8/layout/orgChart1"/>
    <dgm:cxn modelId="{275588A3-848A-4E18-A132-13890B08F1DA}" type="presParOf" srcId="{E66B5D57-2852-491F-A754-8E0EA2CB46EA}" destId="{D93B96B2-BCB0-44D2-BCBD-5B06FA9D5CDE}" srcOrd="1" destOrd="0" presId="urn:microsoft.com/office/officeart/2005/8/layout/orgChart1"/>
    <dgm:cxn modelId="{D39678A3-16D3-4906-A805-54992BB755DB}" type="presParOf" srcId="{E7CB1F0B-D58D-4F8D-8F3A-406F2BD2B85D}" destId="{70F2EAE6-E08B-48B0-AF46-2A774BFA4268}" srcOrd="1" destOrd="0" presId="urn:microsoft.com/office/officeart/2005/8/layout/orgChart1"/>
    <dgm:cxn modelId="{CF3E92A0-E3DC-4396-B070-E7F126CEB4A9}" type="presParOf" srcId="{70F2EAE6-E08B-48B0-AF46-2A774BFA4268}" destId="{42EA9C44-E3D4-41A7-B929-AD21100AF44A}" srcOrd="0" destOrd="0" presId="urn:microsoft.com/office/officeart/2005/8/layout/orgChart1"/>
    <dgm:cxn modelId="{2E5367C6-68B5-46D7-8B1A-6DFBA32789B9}" type="presParOf" srcId="{70F2EAE6-E08B-48B0-AF46-2A774BFA4268}" destId="{720C3978-8299-493D-BD2A-EF92C041182F}" srcOrd="1" destOrd="0" presId="urn:microsoft.com/office/officeart/2005/8/layout/orgChart1"/>
    <dgm:cxn modelId="{5784750F-344B-4F82-A445-EA7A03389397}" type="presParOf" srcId="{720C3978-8299-493D-BD2A-EF92C041182F}" destId="{9BBCF30B-7876-4231-9220-F208229ABB28}" srcOrd="0" destOrd="0" presId="urn:microsoft.com/office/officeart/2005/8/layout/orgChart1"/>
    <dgm:cxn modelId="{91A21C00-1C82-4C93-9E74-D027C740D5D3}" type="presParOf" srcId="{9BBCF30B-7876-4231-9220-F208229ABB28}" destId="{BD311F79-6A08-483D-B794-4A07F5130C61}" srcOrd="0" destOrd="0" presId="urn:microsoft.com/office/officeart/2005/8/layout/orgChart1"/>
    <dgm:cxn modelId="{E57FA28D-E1A8-457A-8CA6-2D4DC7069E9E}" type="presParOf" srcId="{9BBCF30B-7876-4231-9220-F208229ABB28}" destId="{38A47529-91F2-4667-AD70-EE691D72A6D3}" srcOrd="1" destOrd="0" presId="urn:microsoft.com/office/officeart/2005/8/layout/orgChart1"/>
    <dgm:cxn modelId="{EE740818-47E2-4491-98D1-2B6608A996C3}" type="presParOf" srcId="{720C3978-8299-493D-BD2A-EF92C041182F}" destId="{E30F6C38-9A20-461D-BFD0-C273B42A85F7}" srcOrd="1" destOrd="0" presId="urn:microsoft.com/office/officeart/2005/8/layout/orgChart1"/>
    <dgm:cxn modelId="{924074C4-354A-478A-91A8-43880F909AED}" type="presParOf" srcId="{E30F6C38-9A20-461D-BFD0-C273B42A85F7}" destId="{1ED71B82-9A9F-4409-834F-C1B1D48EDE04}" srcOrd="0" destOrd="0" presId="urn:microsoft.com/office/officeart/2005/8/layout/orgChart1"/>
    <dgm:cxn modelId="{E8B016B6-AE46-477A-A112-5F0A79A7A5E3}" type="presParOf" srcId="{E30F6C38-9A20-461D-BFD0-C273B42A85F7}" destId="{97C65B3B-FD03-4EE5-A098-CC5B699BD44D}" srcOrd="1" destOrd="0" presId="urn:microsoft.com/office/officeart/2005/8/layout/orgChart1"/>
    <dgm:cxn modelId="{4C3FFE44-AA56-49CE-9CB9-699756298D1D}" type="presParOf" srcId="{97C65B3B-FD03-4EE5-A098-CC5B699BD44D}" destId="{704567E5-822D-41A1-9E27-EE232A76E88B}" srcOrd="0" destOrd="0" presId="urn:microsoft.com/office/officeart/2005/8/layout/orgChart1"/>
    <dgm:cxn modelId="{A5874558-5C07-4E36-8974-EA50528B1083}" type="presParOf" srcId="{704567E5-822D-41A1-9E27-EE232A76E88B}" destId="{A1807FD0-63C7-4E15-ADE7-AB3C6862750B}" srcOrd="0" destOrd="0" presId="urn:microsoft.com/office/officeart/2005/8/layout/orgChart1"/>
    <dgm:cxn modelId="{62B606CA-3003-4237-86DB-FF0319F1CB42}" type="presParOf" srcId="{704567E5-822D-41A1-9E27-EE232A76E88B}" destId="{BE49C1EA-EC5E-4C6B-814A-918BC495B9A4}" srcOrd="1" destOrd="0" presId="urn:microsoft.com/office/officeart/2005/8/layout/orgChart1"/>
    <dgm:cxn modelId="{7DAC7310-6D8C-4005-AAA2-6E54BD01BFC2}" type="presParOf" srcId="{97C65B3B-FD03-4EE5-A098-CC5B699BD44D}" destId="{D268B783-22EC-48B7-8804-F81E4EFCFAAA}" srcOrd="1" destOrd="0" presId="urn:microsoft.com/office/officeart/2005/8/layout/orgChart1"/>
    <dgm:cxn modelId="{525AA888-DA2C-405A-BE86-A165B1ED75F2}" type="presParOf" srcId="{D268B783-22EC-48B7-8804-F81E4EFCFAAA}" destId="{DA65F116-A40E-4157-B3FE-ACA97B615054}" srcOrd="0" destOrd="0" presId="urn:microsoft.com/office/officeart/2005/8/layout/orgChart1"/>
    <dgm:cxn modelId="{8EB109AA-C498-48F8-ACD5-B36C415680D6}" type="presParOf" srcId="{D268B783-22EC-48B7-8804-F81E4EFCFAAA}" destId="{EAB3E287-F835-48F7-B047-3A3B3D894CA0}" srcOrd="1" destOrd="0" presId="urn:microsoft.com/office/officeart/2005/8/layout/orgChart1"/>
    <dgm:cxn modelId="{15FCED9D-A3C2-4D1C-9FF8-E58667DD4ABF}" type="presParOf" srcId="{EAB3E287-F835-48F7-B047-3A3B3D894CA0}" destId="{98CEDB4A-5C77-49FD-9259-AC9B2D009408}" srcOrd="0" destOrd="0" presId="urn:microsoft.com/office/officeart/2005/8/layout/orgChart1"/>
    <dgm:cxn modelId="{75B4B371-4A81-4776-94EB-35544A18D2FD}" type="presParOf" srcId="{98CEDB4A-5C77-49FD-9259-AC9B2D009408}" destId="{55F66313-3CCD-4943-9A74-683A838F07C7}" srcOrd="0" destOrd="0" presId="urn:microsoft.com/office/officeart/2005/8/layout/orgChart1"/>
    <dgm:cxn modelId="{0C03EB98-A6F1-42DD-95FA-257FB8D7FFFF}" type="presParOf" srcId="{98CEDB4A-5C77-49FD-9259-AC9B2D009408}" destId="{15596C7A-D180-4E5C-BE7A-67DCAE8134DC}" srcOrd="1" destOrd="0" presId="urn:microsoft.com/office/officeart/2005/8/layout/orgChart1"/>
    <dgm:cxn modelId="{3E0D77B6-C5EF-42D5-A5FC-463B0D5C0D2C}" type="presParOf" srcId="{EAB3E287-F835-48F7-B047-3A3B3D894CA0}" destId="{14944F58-00C5-4ECD-AA89-2F5D30C06718}" srcOrd="1" destOrd="0" presId="urn:microsoft.com/office/officeart/2005/8/layout/orgChart1"/>
    <dgm:cxn modelId="{D603A9BB-5EAC-4BF6-96A9-E585C8E9AC7D}" type="presParOf" srcId="{EAB3E287-F835-48F7-B047-3A3B3D894CA0}" destId="{AD57690D-63F7-4E50-BEA2-B7265BE67ED8}" srcOrd="2" destOrd="0" presId="urn:microsoft.com/office/officeart/2005/8/layout/orgChart1"/>
    <dgm:cxn modelId="{47F74893-83CB-43C2-8144-CDD94CBBFE46}" type="presParOf" srcId="{97C65B3B-FD03-4EE5-A098-CC5B699BD44D}" destId="{5E603394-5BB4-4C5E-9E86-B2F46802DDED}" srcOrd="2" destOrd="0" presId="urn:microsoft.com/office/officeart/2005/8/layout/orgChart1"/>
    <dgm:cxn modelId="{FDD9F0EE-8951-47CC-8C00-72111CD3064A}" type="presParOf" srcId="{E30F6C38-9A20-461D-BFD0-C273B42A85F7}" destId="{1C248A86-26F9-419E-AE8D-4689B26B1883}" srcOrd="2" destOrd="0" presId="urn:microsoft.com/office/officeart/2005/8/layout/orgChart1"/>
    <dgm:cxn modelId="{E2371A7C-90AD-4F4A-B740-375D263CECE3}" type="presParOf" srcId="{E30F6C38-9A20-461D-BFD0-C273B42A85F7}" destId="{4B1B497F-9E8F-414F-A712-28D80D02B1EC}" srcOrd="3" destOrd="0" presId="urn:microsoft.com/office/officeart/2005/8/layout/orgChart1"/>
    <dgm:cxn modelId="{A54F52FA-FE8F-4808-A9D6-FCCDCCF0C0BD}" type="presParOf" srcId="{4B1B497F-9E8F-414F-A712-28D80D02B1EC}" destId="{773E16A8-0531-4406-BEB4-9EDAB77318BE}" srcOrd="0" destOrd="0" presId="urn:microsoft.com/office/officeart/2005/8/layout/orgChart1"/>
    <dgm:cxn modelId="{CF5479AB-2E56-4183-9B27-F2D5F6023A5C}" type="presParOf" srcId="{773E16A8-0531-4406-BEB4-9EDAB77318BE}" destId="{D1CC0112-7D82-4CA5-BEAF-CC0E74DAACEB}" srcOrd="0" destOrd="0" presId="urn:microsoft.com/office/officeart/2005/8/layout/orgChart1"/>
    <dgm:cxn modelId="{760FC5B9-3408-477C-84BB-013AECDD8971}" type="presParOf" srcId="{773E16A8-0531-4406-BEB4-9EDAB77318BE}" destId="{F280F3DD-ED29-4EBE-8624-4010424919F6}" srcOrd="1" destOrd="0" presId="urn:microsoft.com/office/officeart/2005/8/layout/orgChart1"/>
    <dgm:cxn modelId="{5A960F47-FB05-4B53-9936-87F362210CA5}" type="presParOf" srcId="{4B1B497F-9E8F-414F-A712-28D80D02B1EC}" destId="{D9CD17F8-1BBC-4F69-B15C-FCE307C73AE4}" srcOrd="1" destOrd="0" presId="urn:microsoft.com/office/officeart/2005/8/layout/orgChart1"/>
    <dgm:cxn modelId="{C5CD4C38-9701-4911-A20C-E27D0CBBB286}" type="presParOf" srcId="{D9CD17F8-1BBC-4F69-B15C-FCE307C73AE4}" destId="{D620701C-197E-425A-8333-350A0B96AFAC}" srcOrd="0" destOrd="0" presId="urn:microsoft.com/office/officeart/2005/8/layout/orgChart1"/>
    <dgm:cxn modelId="{17F6043B-052A-4366-B875-9F20536D914D}" type="presParOf" srcId="{D9CD17F8-1BBC-4F69-B15C-FCE307C73AE4}" destId="{CB15BA55-6EC7-416F-9730-A2120CCA590A}" srcOrd="1" destOrd="0" presId="urn:microsoft.com/office/officeart/2005/8/layout/orgChart1"/>
    <dgm:cxn modelId="{F395180B-9C23-45F7-B799-8504AFED2115}" type="presParOf" srcId="{CB15BA55-6EC7-416F-9730-A2120CCA590A}" destId="{3C094F3A-27EA-475F-843A-5971B71D9198}" srcOrd="0" destOrd="0" presId="urn:microsoft.com/office/officeart/2005/8/layout/orgChart1"/>
    <dgm:cxn modelId="{7F9FF100-AD41-4D6D-870A-B6479109D65E}" type="presParOf" srcId="{3C094F3A-27EA-475F-843A-5971B71D9198}" destId="{757A456C-CE03-4ADE-A619-FDD4A49B145A}" srcOrd="0" destOrd="0" presId="urn:microsoft.com/office/officeart/2005/8/layout/orgChart1"/>
    <dgm:cxn modelId="{6731362E-9CC2-4E91-94CA-8534E5BD2D77}" type="presParOf" srcId="{3C094F3A-27EA-475F-843A-5971B71D9198}" destId="{CE1B2AB4-B910-4C5E-B6FA-A3A06829B0C0}" srcOrd="1" destOrd="0" presId="urn:microsoft.com/office/officeart/2005/8/layout/orgChart1"/>
    <dgm:cxn modelId="{B5AF31AB-37AD-47D5-B7C7-14C771185C19}" type="presParOf" srcId="{CB15BA55-6EC7-416F-9730-A2120CCA590A}" destId="{BC577D18-8EDE-47A3-AE74-D0A982FAD830}" srcOrd="1" destOrd="0" presId="urn:microsoft.com/office/officeart/2005/8/layout/orgChart1"/>
    <dgm:cxn modelId="{04251EC6-6541-4CB6-8A15-B360B13A32C0}" type="presParOf" srcId="{CB15BA55-6EC7-416F-9730-A2120CCA590A}" destId="{F64906AF-5466-41D4-BCAB-B8307D149E43}" srcOrd="2" destOrd="0" presId="urn:microsoft.com/office/officeart/2005/8/layout/orgChart1"/>
    <dgm:cxn modelId="{6D1D8045-3554-4BE0-8CC8-7F24F6094574}" type="presParOf" srcId="{4B1B497F-9E8F-414F-A712-28D80D02B1EC}" destId="{3AE8C4E3-68C2-46C5-81AC-A99B74689A87}" srcOrd="2" destOrd="0" presId="urn:microsoft.com/office/officeart/2005/8/layout/orgChart1"/>
    <dgm:cxn modelId="{92DBE8E0-F267-4B89-8F3C-D983A883B7DA}" type="presParOf" srcId="{720C3978-8299-493D-BD2A-EF92C041182F}" destId="{913CC031-E41D-4643-BA12-0520DC57883F}" srcOrd="2" destOrd="0" presId="urn:microsoft.com/office/officeart/2005/8/layout/orgChart1"/>
    <dgm:cxn modelId="{D5A51DC0-30CD-4205-BAC1-3D48AFCD6335}" type="presParOf" srcId="{70F2EAE6-E08B-48B0-AF46-2A774BFA4268}" destId="{45BC3D32-2396-4963-82B5-726B552D7184}" srcOrd="2" destOrd="0" presId="urn:microsoft.com/office/officeart/2005/8/layout/orgChart1"/>
    <dgm:cxn modelId="{7A38BA64-5A77-4371-ACB5-018535A0FF1E}" type="presParOf" srcId="{70F2EAE6-E08B-48B0-AF46-2A774BFA4268}" destId="{69B2FD34-2367-4EA2-A5EF-2F3B0F000C4D}" srcOrd="3" destOrd="0" presId="urn:microsoft.com/office/officeart/2005/8/layout/orgChart1"/>
    <dgm:cxn modelId="{32166D0D-B1C8-405C-941E-A0D41123DB60}" type="presParOf" srcId="{69B2FD34-2367-4EA2-A5EF-2F3B0F000C4D}" destId="{C58A5A64-1E5B-44F7-9D6B-8D767A80AD09}" srcOrd="0" destOrd="0" presId="urn:microsoft.com/office/officeart/2005/8/layout/orgChart1"/>
    <dgm:cxn modelId="{380097D8-1AAD-42AD-94BB-0BE2B18029D1}" type="presParOf" srcId="{C58A5A64-1E5B-44F7-9D6B-8D767A80AD09}" destId="{0DDBE200-FC7F-4D00-9498-70DCBF4B788D}" srcOrd="0" destOrd="0" presId="urn:microsoft.com/office/officeart/2005/8/layout/orgChart1"/>
    <dgm:cxn modelId="{E3EE7D77-89FB-4EE5-B6D3-E81F018009D1}" type="presParOf" srcId="{C58A5A64-1E5B-44F7-9D6B-8D767A80AD09}" destId="{0E49CEA0-706A-4C8C-B81B-089588E8F9C8}" srcOrd="1" destOrd="0" presId="urn:microsoft.com/office/officeart/2005/8/layout/orgChart1"/>
    <dgm:cxn modelId="{5345BB4B-A852-4776-B10F-E0B98ED322BE}" type="presParOf" srcId="{69B2FD34-2367-4EA2-A5EF-2F3B0F000C4D}" destId="{85CE46AC-6264-4A18-A560-6A67FDBCDBC4}" srcOrd="1" destOrd="0" presId="urn:microsoft.com/office/officeart/2005/8/layout/orgChart1"/>
    <dgm:cxn modelId="{FC097257-0808-4DEA-A440-285A5C0F1CBC}" type="presParOf" srcId="{85CE46AC-6264-4A18-A560-6A67FDBCDBC4}" destId="{37EC000A-EA50-443E-A1CC-51E599BB09C7}" srcOrd="0" destOrd="0" presId="urn:microsoft.com/office/officeart/2005/8/layout/orgChart1"/>
    <dgm:cxn modelId="{44926314-010D-4766-94C8-0C72C4818D02}" type="presParOf" srcId="{85CE46AC-6264-4A18-A560-6A67FDBCDBC4}" destId="{25A46567-17EB-4902-AF61-B2F73FEA1B60}" srcOrd="1" destOrd="0" presId="urn:microsoft.com/office/officeart/2005/8/layout/orgChart1"/>
    <dgm:cxn modelId="{B32C9943-98D3-4B05-BF0C-3F5B4DE5FC20}" type="presParOf" srcId="{25A46567-17EB-4902-AF61-B2F73FEA1B60}" destId="{C131BE40-55F9-4B73-BA23-61A46D83261F}" srcOrd="0" destOrd="0" presId="urn:microsoft.com/office/officeart/2005/8/layout/orgChart1"/>
    <dgm:cxn modelId="{17D27195-86EC-4D34-8359-C9525601A777}" type="presParOf" srcId="{C131BE40-55F9-4B73-BA23-61A46D83261F}" destId="{E9973F82-055D-44C0-9384-D436108C0FE5}" srcOrd="0" destOrd="0" presId="urn:microsoft.com/office/officeart/2005/8/layout/orgChart1"/>
    <dgm:cxn modelId="{E34C3FC2-0311-40B3-80AC-3B024074555F}" type="presParOf" srcId="{C131BE40-55F9-4B73-BA23-61A46D83261F}" destId="{5F0DDE6F-FB26-4A66-90EF-61CED378DA26}" srcOrd="1" destOrd="0" presId="urn:microsoft.com/office/officeart/2005/8/layout/orgChart1"/>
    <dgm:cxn modelId="{DFABB9B2-E894-4FBE-97AE-770ACA9273C6}" type="presParOf" srcId="{25A46567-17EB-4902-AF61-B2F73FEA1B60}" destId="{94162375-DFED-484C-9CEC-FF12C2EF7BC8}" srcOrd="1" destOrd="0" presId="urn:microsoft.com/office/officeart/2005/8/layout/orgChart1"/>
    <dgm:cxn modelId="{9F52B1DC-49E2-438D-9FF5-646B2FDF9EC0}" type="presParOf" srcId="{94162375-DFED-484C-9CEC-FF12C2EF7BC8}" destId="{5F34A600-DA7E-46C4-A974-0AB011842138}" srcOrd="0" destOrd="0" presId="urn:microsoft.com/office/officeart/2005/8/layout/orgChart1"/>
    <dgm:cxn modelId="{D5CCCC3B-23F1-484E-B922-3B789B7A2E3E}" type="presParOf" srcId="{94162375-DFED-484C-9CEC-FF12C2EF7BC8}" destId="{1292F33E-E420-4FB3-99F9-3CB0981FE8FC}" srcOrd="1" destOrd="0" presId="urn:microsoft.com/office/officeart/2005/8/layout/orgChart1"/>
    <dgm:cxn modelId="{CFC35D57-974C-4DA2-BA4A-8D3C85AD5A9F}" type="presParOf" srcId="{1292F33E-E420-4FB3-99F9-3CB0981FE8FC}" destId="{A6F61649-6A50-4458-9C6C-6970F8ADF207}" srcOrd="0" destOrd="0" presId="urn:microsoft.com/office/officeart/2005/8/layout/orgChart1"/>
    <dgm:cxn modelId="{3298C58B-2BDE-4DD1-88EC-6911A16D5561}" type="presParOf" srcId="{A6F61649-6A50-4458-9C6C-6970F8ADF207}" destId="{C0F3CF88-4BBF-4F3C-AC78-68ACE4074445}" srcOrd="0" destOrd="0" presId="urn:microsoft.com/office/officeart/2005/8/layout/orgChart1"/>
    <dgm:cxn modelId="{CD0D6ED5-FF11-4BD9-8E78-4DAF2845933B}" type="presParOf" srcId="{A6F61649-6A50-4458-9C6C-6970F8ADF207}" destId="{AD381A1E-71CC-43C3-8CCA-6A28E1FEC9B2}" srcOrd="1" destOrd="0" presId="urn:microsoft.com/office/officeart/2005/8/layout/orgChart1"/>
    <dgm:cxn modelId="{7141B89B-7433-4900-A7FD-445230AE4356}" type="presParOf" srcId="{1292F33E-E420-4FB3-99F9-3CB0981FE8FC}" destId="{F247D2D2-DBD4-48AA-9FA5-159E8B3CE4A1}" srcOrd="1" destOrd="0" presId="urn:microsoft.com/office/officeart/2005/8/layout/orgChart1"/>
    <dgm:cxn modelId="{8B664363-4DBF-4A70-AAB3-C2BCCCB416EC}" type="presParOf" srcId="{1292F33E-E420-4FB3-99F9-3CB0981FE8FC}" destId="{0E0679D8-9BF1-4F43-A1E0-ACA250C7084F}" srcOrd="2" destOrd="0" presId="urn:microsoft.com/office/officeart/2005/8/layout/orgChart1"/>
    <dgm:cxn modelId="{6101DDA8-1C90-4938-A9CA-47D2E8EA3D39}" type="presParOf" srcId="{25A46567-17EB-4902-AF61-B2F73FEA1B60}" destId="{39B7AF20-270B-416B-83EB-7A26168F0A4A}" srcOrd="2" destOrd="0" presId="urn:microsoft.com/office/officeart/2005/8/layout/orgChart1"/>
    <dgm:cxn modelId="{90542983-23EF-4537-9303-9F1E49376F4B}" type="presParOf" srcId="{85CE46AC-6264-4A18-A560-6A67FDBCDBC4}" destId="{AF7FB831-113C-4C5E-B303-6FDBB9E598FB}" srcOrd="2" destOrd="0" presId="urn:microsoft.com/office/officeart/2005/8/layout/orgChart1"/>
    <dgm:cxn modelId="{B71F7B1A-D3C9-417D-B181-3C83B01FAAF9}" type="presParOf" srcId="{85CE46AC-6264-4A18-A560-6A67FDBCDBC4}" destId="{494E6E51-12F9-4C52-8D5C-E775835F6B54}" srcOrd="3" destOrd="0" presId="urn:microsoft.com/office/officeart/2005/8/layout/orgChart1"/>
    <dgm:cxn modelId="{FAB8809A-B714-43C1-B72A-44ADDB4502F1}" type="presParOf" srcId="{494E6E51-12F9-4C52-8D5C-E775835F6B54}" destId="{E54CFBE8-2091-42F5-937E-032EA4AF2703}" srcOrd="0" destOrd="0" presId="urn:microsoft.com/office/officeart/2005/8/layout/orgChart1"/>
    <dgm:cxn modelId="{6C9BEEE7-574C-4E12-877F-53EE83ABADA0}" type="presParOf" srcId="{E54CFBE8-2091-42F5-937E-032EA4AF2703}" destId="{668BE016-0B41-4550-A0A0-4B1FD9AA2703}" srcOrd="0" destOrd="0" presId="urn:microsoft.com/office/officeart/2005/8/layout/orgChart1"/>
    <dgm:cxn modelId="{0B8B179F-4CA5-48D7-A379-FB5DA727977A}" type="presParOf" srcId="{E54CFBE8-2091-42F5-937E-032EA4AF2703}" destId="{A419BBA1-7D38-4880-8168-C760E260B079}" srcOrd="1" destOrd="0" presId="urn:microsoft.com/office/officeart/2005/8/layout/orgChart1"/>
    <dgm:cxn modelId="{6E46B221-D94F-41AC-8948-2C55054F9696}" type="presParOf" srcId="{494E6E51-12F9-4C52-8D5C-E775835F6B54}" destId="{7D02B9AC-E450-41AF-B100-42E39E9EEBCD}" srcOrd="1" destOrd="0" presId="urn:microsoft.com/office/officeart/2005/8/layout/orgChart1"/>
    <dgm:cxn modelId="{00D0228D-16A8-49D4-AB74-7E0E9DC88E05}" type="presParOf" srcId="{7D02B9AC-E450-41AF-B100-42E39E9EEBCD}" destId="{063E6A23-2AA6-465E-A2E2-C48CA531ECF5}" srcOrd="0" destOrd="0" presId="urn:microsoft.com/office/officeart/2005/8/layout/orgChart1"/>
    <dgm:cxn modelId="{40E5108D-D0ED-4BFA-BC22-B61D24EB7461}" type="presParOf" srcId="{7D02B9AC-E450-41AF-B100-42E39E9EEBCD}" destId="{7B316963-B793-42BB-88E4-92933BA2C9F2}" srcOrd="1" destOrd="0" presId="urn:microsoft.com/office/officeart/2005/8/layout/orgChart1"/>
    <dgm:cxn modelId="{FCD2F90B-54BF-435E-AB76-B9BACB1D1E2A}" type="presParOf" srcId="{7B316963-B793-42BB-88E4-92933BA2C9F2}" destId="{67F4D464-74CB-4927-AB37-01CB16C72D05}" srcOrd="0" destOrd="0" presId="urn:microsoft.com/office/officeart/2005/8/layout/orgChart1"/>
    <dgm:cxn modelId="{201B17DB-B80E-483B-AE00-F24D3A5C7B3F}" type="presParOf" srcId="{67F4D464-74CB-4927-AB37-01CB16C72D05}" destId="{ACA31B43-83C7-4B64-8B13-63AECD2AD68F}" srcOrd="0" destOrd="0" presId="urn:microsoft.com/office/officeart/2005/8/layout/orgChart1"/>
    <dgm:cxn modelId="{8D3F0C96-206B-40EF-B600-5F5765B2B562}" type="presParOf" srcId="{67F4D464-74CB-4927-AB37-01CB16C72D05}" destId="{879345B8-4E2F-41FF-8F9D-8036FC69A827}" srcOrd="1" destOrd="0" presId="urn:microsoft.com/office/officeart/2005/8/layout/orgChart1"/>
    <dgm:cxn modelId="{FCA347BF-BF9C-4871-9369-FC4E59761F0D}" type="presParOf" srcId="{7B316963-B793-42BB-88E4-92933BA2C9F2}" destId="{8D866134-99E1-4E67-8E53-FAA427A699D6}" srcOrd="1" destOrd="0" presId="urn:microsoft.com/office/officeart/2005/8/layout/orgChart1"/>
    <dgm:cxn modelId="{58069D0E-78AC-431A-8F87-8134229CD5FE}" type="presParOf" srcId="{7B316963-B793-42BB-88E4-92933BA2C9F2}" destId="{4F028353-73F7-4FC6-B374-F23F7BB4515E}" srcOrd="2" destOrd="0" presId="urn:microsoft.com/office/officeart/2005/8/layout/orgChart1"/>
    <dgm:cxn modelId="{31BC18C9-AC97-4398-898E-614DC8423DC5}" type="presParOf" srcId="{494E6E51-12F9-4C52-8D5C-E775835F6B54}" destId="{F40C49C0-45BC-4AF8-BC31-A9340905F673}" srcOrd="2" destOrd="0" presId="urn:microsoft.com/office/officeart/2005/8/layout/orgChart1"/>
    <dgm:cxn modelId="{2D916509-3806-4962-A969-509FA7BDA486}" type="presParOf" srcId="{69B2FD34-2367-4EA2-A5EF-2F3B0F000C4D}" destId="{6768603D-8892-46AA-AB2F-5AB88627159A}" srcOrd="2" destOrd="0" presId="urn:microsoft.com/office/officeart/2005/8/layout/orgChart1"/>
    <dgm:cxn modelId="{58FDB413-C76B-4E80-9CA9-BAE5CE831350}" type="presParOf" srcId="{E7CB1F0B-D58D-4F8D-8F3A-406F2BD2B85D}" destId="{2EA2494F-3363-407D-BD7E-8B4B3BC09F96}" srcOrd="2" destOrd="0" presId="urn:microsoft.com/office/officeart/2005/8/layout/orgChart1"/>
    <dgm:cxn modelId="{C13DC60C-1A34-4E51-B72B-D940EFA7173C}" type="presParOf" srcId="{2EA2494F-3363-407D-BD7E-8B4B3BC09F96}" destId="{3E90011A-C055-43DA-A662-EBD367CB1688}" srcOrd="0" destOrd="0" presId="urn:microsoft.com/office/officeart/2005/8/layout/orgChart1"/>
    <dgm:cxn modelId="{19B8E141-D77C-499A-AB1A-33750329B386}" type="presParOf" srcId="{2EA2494F-3363-407D-BD7E-8B4B3BC09F96}" destId="{0E1F0870-88FF-482F-905F-F501B9D54DCD}" srcOrd="1" destOrd="0" presId="urn:microsoft.com/office/officeart/2005/8/layout/orgChart1"/>
    <dgm:cxn modelId="{7FFE5E82-9D92-4539-A51F-F57CB6A1A760}" type="presParOf" srcId="{0E1F0870-88FF-482F-905F-F501B9D54DCD}" destId="{713314E2-0236-4561-AF7E-A1B95D011EC9}" srcOrd="0" destOrd="0" presId="urn:microsoft.com/office/officeart/2005/8/layout/orgChart1"/>
    <dgm:cxn modelId="{417A9641-E771-410A-B414-5DF24B0CB779}" type="presParOf" srcId="{713314E2-0236-4561-AF7E-A1B95D011EC9}" destId="{1537CB1E-3B42-418B-956A-42696F46964D}" srcOrd="0" destOrd="0" presId="urn:microsoft.com/office/officeart/2005/8/layout/orgChart1"/>
    <dgm:cxn modelId="{87B641C6-E1A0-4BC9-8665-EABFB6DCCF9D}" type="presParOf" srcId="{713314E2-0236-4561-AF7E-A1B95D011EC9}" destId="{B0A820B7-E2A0-4D5A-94A6-F5702337496E}" srcOrd="1" destOrd="0" presId="urn:microsoft.com/office/officeart/2005/8/layout/orgChart1"/>
    <dgm:cxn modelId="{A5CB8681-8962-45FB-8E52-415C3297F83E}" type="presParOf" srcId="{0E1F0870-88FF-482F-905F-F501B9D54DCD}" destId="{AB7B53FD-6563-4738-8744-BDB35A0C9799}" srcOrd="1" destOrd="0" presId="urn:microsoft.com/office/officeart/2005/8/layout/orgChart1"/>
    <dgm:cxn modelId="{508122DC-A16B-4283-BF8E-557253894363}" type="presParOf" srcId="{0E1F0870-88FF-482F-905F-F501B9D54DCD}" destId="{A49BD5B2-FB09-4455-91EE-6BF2DEF1359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8FEA3-87FD-4D15-971B-DF667353D5E9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EB171-2A9E-4718-B1BA-C29204711F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218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Pain:</a:t>
            </a:r>
            <a:r>
              <a:rPr lang="en-US" baseline="0" dirty="0" smtClean="0"/>
              <a:t> 4 types- disuse related, autonomic, avulsion, regeneration related pain</a:t>
            </a:r>
          </a:p>
          <a:p>
            <a:r>
              <a:rPr lang="en-US" baseline="0" dirty="0" smtClean="0"/>
              <a:t>General exam: full exposure</a:t>
            </a:r>
          </a:p>
          <a:p>
            <a:r>
              <a:rPr lang="en-US" baseline="0" dirty="0" smtClean="0"/>
              <a:t>Inspection:  atrophy, limb position, scar, sweating, hair loss, erythema</a:t>
            </a:r>
          </a:p>
          <a:p>
            <a:r>
              <a:rPr lang="en-US" baseline="0" dirty="0" smtClean="0"/>
              <a:t>Joint mobility: to exclude non neurological causes of joint immobility</a:t>
            </a:r>
          </a:p>
          <a:p>
            <a:r>
              <a:rPr lang="en-US" baseline="0" dirty="0" smtClean="0"/>
              <a:t>Motor &amp; sensory</a:t>
            </a:r>
          </a:p>
          <a:p>
            <a:r>
              <a:rPr lang="en-US" baseline="0" dirty="0" smtClean="0"/>
              <a:t>Autonomic tesing: eg, horners syndrome in BPI</a:t>
            </a:r>
          </a:p>
          <a:p>
            <a:r>
              <a:rPr lang="en-US" baseline="0" dirty="0" smtClean="0"/>
              <a:t>Special tests: hoffman tinel sign, phalen’s test</a:t>
            </a:r>
          </a:p>
          <a:p>
            <a:r>
              <a:rPr lang="en-US" baseline="0" dirty="0" smtClean="0"/>
              <a:t>NCV: conduction velocity- slowing indicates demyelination; amplitude- decrease indicates axonal damage</a:t>
            </a:r>
          </a:p>
          <a:p>
            <a:r>
              <a:rPr lang="en-US" baseline="0" dirty="0" smtClean="0"/>
              <a:t>EMG: acute denervation- fibrillation potential, positive sharp wave; chronic denervation- complx repetitive discharges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50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Fascicles pout</a:t>
            </a:r>
            <a:r>
              <a:rPr lang="en-US" baseline="0" dirty="0" smtClean="0"/>
              <a:t> because of positive endoneural pressure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fresh epineurium glides over it contents hence</a:t>
            </a:r>
            <a:r>
              <a:rPr lang="en-US" baseline="0" dirty="0" smtClean="0"/>
              <a:t> bite should also be taken of the internal epineurium. In late cases however fibrosis prevents this gliding.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Graft should be 10% longer than gap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Proximal division: deep to deep fascia to prevent painful neuroma formation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Removal of mesoneurium from the graft to be done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37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Nerve avulsion- procedure of choice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fall- back planning- in case favored donors are poorly functioning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Freeze-thawing is done to destroy all viable biostructure other than basal lamina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42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Conduits provide suitable environment for axonal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B171-2A9E-4718-B1BA-C29204711F6F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B2707B-F675-43A1-BD70-D62D39528C63}" type="datetimeFigureOut">
              <a:rPr lang="en-US" smtClean="0"/>
              <a:pPr/>
              <a:t>18/12/13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7BAD00-442F-47B1-A4EA-A6F4B52674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Refinements+in+nerve+to+muscle+neurotization&amp;author=Becker%C2%A0M+Lassner%C2%A0F+Fansa%C2%A0H&amp;date=2002&amp;volume=26&amp;issue=&amp;firstPage=362&amp;shortTitle=Muscle%20Nerve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consultbook.com/expertconsult/b/linkTo?type=journalArticle&amp;isbn=978-1-4160-5316-3&amp;title=Synthetic+nerve+guide+implants+in+humans:+a+comprehensive+survey&amp;author=Schlosshauer%C2%A0B+Dreesmann%C2%A0L+Schaller%C2%A0HE+Sinis%C2%A0N&amp;date=2006&amp;volume=59&amp;issue=&amp;firstPage=740&amp;shortTitle=Neurosurgery" TargetMode="External"/><Relationship Id="rId4" Type="http://schemas.openxmlformats.org/officeDocument/2006/relationships/hyperlink" Target="http://www.expertconsultbook.com/expertconsult/b/linkTo?type=journalArticle&amp;isbn=978-1-4160-5316-3&amp;title=Nerve+repair+by+denatured+muscle+autografts+promotes+sustained+sensory+recovery+in+leprosy&amp;author=Pereira%C2%A0JH+Palande%C2%A0DD+Narayanakumar%C2%A0TS&amp;date=2008&amp;volume=90&amp;issue=&amp;firstPage=220&amp;shortTitle=J%20Bone%20Joint%20Surg%20Br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A+randomized+prospective+study+of+polyglycolic+acid+conduits+for+digital+nerve+reconstruction+in+humans&amp;author=Weber%C2%A0RA+Breidenbach%C2%A0WC+Brown%C2%A0RE&amp;date=2000&amp;volume=106&amp;issue=&amp;firstPage=1036&amp;shortTitle=Plast%20Reconstr%20Surg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Epstein-Barr+virus+infection+as+a+complication+of+transplantation+of+a+nerve+allograft+from+a+living+related+donor&amp;author=Larsen%C2%A0M+Habermann%C2%A0TM+Bishop%C2%A0AT&amp;date=2007&amp;volume=106&amp;issue=&amp;firstPage=924&amp;shortTitle=J%20Neurosurg" TargetMode="External"/><Relationship Id="rId3" Type="http://schemas.openxmlformats.org/officeDocument/2006/relationships/hyperlink" Target="http://www.expertconsultbook.com/expertconsult/b/linkTo?type=journalArticle&amp;isbn=978-1-4160-5316-3&amp;title=Experience+with+the+free+vascularized+ulnar+nerve+graft+in+repair+of+supraclavicular+lesions+of+the+brachial+plexus&amp;author=Birch%C2%A0R+Dunkerton%C2%A0M+Bonney%C2%A0G+Jamieson%C2%A0AM&amp;date=1988&amp;volume=237&amp;issue=&amp;firstPage=96&amp;shortTitle=Clin%20Orthop%20Relat%20Res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consultbook.com/expertconsult/b/linkTo?type=journalArticle&amp;isbn=978-1-4160-5316-3&amp;title=Spinal+nerve+root+repair+and+reimplantation+of+avulsed+ventral+roots+into+the+spinal+cord+after+brachial+plexus+injury&amp;author=Carlstedt%C2%A0T+Anand%C2%A0P+Hallin%C2%A0R&amp;date=2000&amp;volume=93&amp;issue=suppl&amp;firstPage=237&amp;shortTitle=J%20Neurosurg" TargetMode="External"/><Relationship Id="rId4" Type="http://schemas.openxmlformats.org/officeDocument/2006/relationships/hyperlink" Target="http://www.expertconsultbook.com/expertconsult/b/linkTo?type=journalArticle&amp;isbn=978-1-4160-5316-3&amp;title=Cortical+activity+and+hand+function+restoration+in+a+patient+after+spinal+cord+surgery&amp;author=Carlstedt%C2%A0T+Hultgren%C2%A0T+Nyman%C2%A0T&amp;date=2009&amp;volume=5&amp;issue=&amp;firstPage=571&amp;shortTitle=Nat%20Rev%20Neurol" TargetMode="External"/><Relationship Id="rId5" Type="http://schemas.openxmlformats.org/officeDocument/2006/relationships/hyperlink" Target="http://www.expertconsultbook.com/expertconsult/b/linkTo?type=journalArticle&amp;isbn=978-1-4160-5316-3&amp;title=Repair+of+avulsed+ventral+nerve+roots+by+direct+ventral+intraspinal+implantation+after+brachial+plexus+injury&amp;author=Fournier%C2%A0HD+Mercier%C2%A0P+Menei%C2%A0P&amp;date=2005&amp;volume=21&amp;issue=&amp;firstPage=109&amp;shortTitle=Hand%20Clin" TargetMode="External"/><Relationship Id="rId6" Type="http://schemas.openxmlformats.org/officeDocument/2006/relationships/hyperlink" Target="http://www.expertconsultbook.com/expertconsult/b/linkTo?type=journalArticle&amp;isbn=978-1-4160-5316-3&amp;title=%5BSpinal+repair+of+ventral+root+avulsions+after+brachial+plexus+injuries:+Towards+new+surgical+strategies?%5D&amp;author=Fournier%C2%A0HD+Mercier%C2%A0P+Menei%C2%A0P&amp;date=2006&amp;volume=52&amp;issue=&amp;firstPage=357&amp;shortTitle=Neurochirurgie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Return+of+function+after+spinal+cord+implantation+of+avulsed+spinal+nerve+roots&amp;author=Carlstedt%C2%A0T+Grane%C2%A0P+Hallin%C2%A0RG+Noren%C2%A0G&amp;date=1995&amp;volume=346&amp;issue=&amp;firstPage=1323&amp;shortTitle=Lancet" TargetMode="Externa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consultbook.com/expertconsult/b/linkTo?type=journalArticle&amp;isbn=978-1-4160-5316-3&amp;title=Restoration+of+elbow+flexion+by+modified+Steindler+flexorplasty&amp;author=Chen%C2%A0WS&amp;date=2000&amp;volume=24&amp;issue=&amp;firstPage=43&amp;shortTitle=Int%20Orthop" TargetMode="External"/><Relationship Id="rId4" Type="http://schemas.openxmlformats.org/officeDocument/2006/relationships/hyperlink" Target="http://www.expertconsultbook.com/expertconsult/b/linkTo?type=journalArticle&amp;isbn=978-1-4160-5316-3&amp;title=Surgical+technique+of+pedicled+bipolar+pectoralis+major+transfer+for+reconstruction+of+elbow+flexion+in+brachial+plexus+palsy&amp;author=Wahegaonkar%C2%A0AL+Doi%C2%A0K+Hattori%C2%A0Y&amp;date=2008&amp;volume=12&amp;issue=&amp;firstPage=12&amp;shortTitle=Tech%20Hand%20Up%20Extrem%20Surg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Orthopaedic+reconstruction+work+on+hand+and+forearm&amp;author=Steindler%C2%A0A&amp;date=1918&amp;volume=108&amp;issue=&amp;firstPage=1117&amp;shortTitle=N%20Y%20Med%20J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In+vivo+use+of+a+nanoknife+for+axon+microsurgery&amp;author=Chang%C2%A0WC+Hawkes%C2%A0EA+Kliot%C2%A0M+Sretavan%C2%A0DW&amp;date=2007&amp;volume=61&amp;issue=&amp;firstPage=683&amp;shortTitle=Neurosurgery" TargetMode="External"/><Relationship Id="rId3" Type="http://schemas.openxmlformats.org/officeDocument/2006/relationships/hyperlink" Target="http://www.expertconsultbook.com/expertconsult/b/linkTo?type=journalArticle&amp;isbn=978-1-4160-5316-3&amp;title=The+potential+of+electrical+stimulation+to+promote+functional+recovery+after+peripheral+nerve+injury%E2%80%94comparisons+between+rats+and+humans&amp;author=Gordon%C2%A0T+Brushart%C2%A0TM+Amirjani%C2%A0N+Chan%C2%A0KM&amp;date=2007&amp;volume=100&amp;issue=&amp;firstPage=3&amp;shortTitle=Acta%20Neurochir%20Suppl" TargetMode="Externa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ob/linkTo?type=journalArticle&amp;isbn=978-1-4160-5316-3&amp;title=Nerve+conduits+and+growth+factor+delivery+in+peripheral+nerve+repair&amp;author=Pfister%C2%A0LA+Papaloizos%C2%A0M+Merkle%C2%A0HP+Gander%C2%A0B&amp;date=2007&amp;volume=12&amp;issue=&amp;firstPage=65&amp;shortTitle=J%20Peripher%20Nerv%20Syst" TargetMode="Externa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ertconsultbook.com/expertconsult/b/linkTo?type=journalArticle&amp;isbn=978-1-4160-5316-3&amp;title=Microsurgical+repair+of+peripheral+nerve+lesions:+a+study+of+150+injuries+of+the+median+and+ulnar+nerves&amp;author=Merle%C2%A0M+Amend%C2%A0P+Cour%C2%A0C&amp;date=1986&amp;volume=2&amp;issue=&amp;firstPage=17&amp;shortTitle=Peripher%20Nerve%20Repair%20Regen" TargetMode="External"/><Relationship Id="rId4" Type="http://schemas.openxmlformats.org/officeDocument/2006/relationships/hyperlink" Target="http://www.expertconsultbook.com/expertconsult/b/linkTo?type=journalArticle&amp;isbn=978-1-4160-5316-3&amp;title=Repair+of+median+and+ulnar+nerves.+Primary+suture+is+best&amp;author=Birch%C2%A0R+Raji%C2%A0AR&amp;date=1991&amp;volume=73&amp;issue=&amp;firstPage=154&amp;shortTitle=J%20Bone%20Joint%20Surg%20Br" TargetMode="External"/><Relationship Id="rId5" Type="http://schemas.openxmlformats.org/officeDocument/2006/relationships/hyperlink" Target="http://www.expertconsultbook.com/expertconsult/b/linkTo?type=journalArticle&amp;isbn=978-1-4160-5316-3&amp;title=The+effects+of+operative+delay+on+the+relief+of+neuropathic+pain+after+injury+to+the+brachial+plexus:+a+review+of+148+cases&amp;author=Kato%C2%A0N+Htut%C2%A0M+Taggart%C2%A0M&amp;date=2006&amp;volume=88&amp;issue=&amp;firstPage=756&amp;shortTitle=J%20Bone%20Joint%20Surg%20Br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xpertconsultbook.com/expertconsult/b/linkTo?type=journalArticle&amp;isbn=978-1-4160-5316-3&amp;title=Early+nerve+repair+after+injury+to+the+postganglionic+plexus:+an+experimental+study+of+sensory+and+motor+neuronal+survival+in+adult+rats&amp;author=Ma%C2%A0J+Novikov%C2%A0LN+Kellerth%C2%A0JO+Wiberg%C2%A0M&amp;date=2003&amp;volume=37&amp;issue=&amp;firstPage=1&amp;shortTitle=Scand%20J%20Plast%20Reconstr%20Surg%20Hand%20Su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SURGICAL PRINCIPLES OF PERIPHERAL NERVE REPAIR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728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Primary repair: urgent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Operations done within 3-5 days of injury</a:t>
            </a:r>
          </a:p>
          <a:p>
            <a:r>
              <a:rPr lang="en-US" dirty="0" smtClean="0"/>
              <a:t>Indication: sharp transection</a:t>
            </a:r>
          </a:p>
          <a:p>
            <a:r>
              <a:rPr lang="en-US" dirty="0" smtClean="0"/>
              <a:t>Contraindication: poor clinical condition</a:t>
            </a:r>
          </a:p>
          <a:p>
            <a:r>
              <a:rPr lang="en-US" dirty="0" smtClean="0"/>
              <a:t>Adv: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Scar free field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Minimal intraneural scarring-less distortion of intraneural architecture- proper fascicular matching</a:t>
            </a:r>
          </a:p>
          <a:p>
            <a:r>
              <a:rPr lang="en-US" dirty="0" smtClean="0"/>
              <a:t>Disadvantage : EPS may not be available or feasible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4357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Delayed primary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Done after 2-3 weeks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Good outcome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Advantages of primary surgery disappears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2090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Secondary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8392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Performed between 3 weeks to 3 months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Indications: neuroma in continuity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Adv: 40% of BPI recovers spontaneously- prevents unnecessary surgery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Disadvantage : exploration in scarred tissue &amp; intraneural scarring &amp; distortion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21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Indications for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Paralysis after trauma over the course of a major nerve- including iatrogenic injuries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Paralysis following closed traction BPI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Associated vascular or orthopedic injury requiring treatment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Worsening or failure to improve within expected time period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Persistent pain</a:t>
            </a:r>
          </a:p>
        </p:txBody>
      </p:sp>
    </p:spTree>
  </p:cSld>
  <p:clrMapOvr>
    <a:masterClrMapping/>
  </p:clrMapOvr>
  <p:transition xmlns:p14="http://schemas.microsoft.com/office/powerpoint/2010/main" advTm="330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Contraindications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Poor general condition of the patient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Uncertainty about viability of the nerve trunks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Local &amp; systemic sepsis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Early signs of recovery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6599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surgery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Primary procedures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Alternative methods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Secondary procedures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7566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Direct muscular neurotization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Nerve conduits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Interposed freeze-thawed muscle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Nerve allograft repair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Central repair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0827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Secondary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Tendon transfer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Functioning free muscle transfer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Arthrodesis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Tenodesis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Corrective osteotomy</a:t>
            </a:r>
          </a:p>
          <a:p>
            <a:pPr>
              <a:lnSpc>
                <a:spcPct val="160000"/>
              </a:lnSpc>
            </a:pPr>
            <a:r>
              <a:rPr lang="en-US" dirty="0" smtClean="0"/>
              <a:t>Amputation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3557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1772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Environment: generous operative field, good illumination, microscope or loupe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Anesthesia: Short acting paralyzing agent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Flexibility regarding the position of surgeon &amp; limb</a:t>
            </a:r>
          </a:p>
        </p:txBody>
      </p:sp>
    </p:spTree>
  </p:cSld>
  <p:clrMapOvr>
    <a:masterClrMapping/>
  </p:clrMapOvr>
  <p:transition xmlns:p14="http://schemas.microsoft.com/office/powerpoint/2010/main" advTm="382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763000" cy="46177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Wide exposure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Sharp dissection in anatomic planes starting from virgin tissues &amp; progressing towards the lesion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Meticulous hemostasis- bipolar cautery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Preserving fat &amp; synovium planes- nerve’s gliding planes- </a:t>
            </a:r>
          </a:p>
          <a:p>
            <a:pPr lvl="1">
              <a:buFont typeface="Wingdings" pitchFamily="2" charset="2"/>
              <a:buChar char="Ø"/>
            </a:pPr>
            <a:r>
              <a:rPr lang="en-US" sz="1400" i="1" dirty="0" smtClean="0">
                <a:solidFill>
                  <a:srgbClr val="0070C0"/>
                </a:solidFill>
              </a:rPr>
              <a:t>The gliding apparatus of peripheral nerve and its clinical significance. </a:t>
            </a:r>
            <a:r>
              <a:rPr lang="de-DE" sz="1400" i="1" dirty="0" smtClean="0">
                <a:solidFill>
                  <a:srgbClr val="0070C0"/>
                </a:solidFill>
              </a:rPr>
              <a:t>Millesi H, Zoch G, Rath T. Ann</a:t>
            </a:r>
            <a:r>
              <a:rPr lang="en-US" sz="1400" i="1" dirty="0" smtClean="0">
                <a:solidFill>
                  <a:srgbClr val="0070C0"/>
                </a:solidFill>
              </a:rPr>
              <a:t> Chir Main Memb Super 1990;9(2):87-97.</a:t>
            </a:r>
            <a:endParaRPr lang="en-US" sz="2000" i="1" dirty="0" smtClean="0"/>
          </a:p>
        </p:txBody>
      </p:sp>
    </p:spTree>
  </p:cSld>
  <p:clrMapOvr>
    <a:masterClrMapping/>
  </p:clrMapOvr>
  <p:transition xmlns:p14="http://schemas.microsoft.com/office/powerpoint/2010/main" advTm="30280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410200" cy="4389120"/>
          </a:xfrm>
        </p:spPr>
        <p:txBody>
          <a:bodyPr/>
          <a:lstStyle/>
          <a:p>
            <a:r>
              <a:rPr lang="en-US" dirty="0" smtClean="0"/>
              <a:t>Peripheral nerves are the neural structures that connect CNS to the end organs</a:t>
            </a:r>
          </a:p>
          <a:p>
            <a:endParaRPr lang="en-US" dirty="0" smtClean="0"/>
          </a:p>
          <a:p>
            <a:r>
              <a:rPr lang="en-US" dirty="0" smtClean="0"/>
              <a:t>PNS consists of: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12 pairs of cranial nerves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31 pairs of spinal nerves</a:t>
            </a:r>
          </a:p>
          <a:p>
            <a:endParaRPr lang="en-US" dirty="0" smtClean="0"/>
          </a:p>
          <a:p>
            <a:r>
              <a:rPr lang="en-US" dirty="0" smtClean="0"/>
              <a:t>Unique power of regeneration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2168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US" dirty="0" smtClean="0"/>
              <a:t>Preparing nerve stumps: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Circumferential exposure 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Generous proximal &amp; distal mobilization 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External neurolysis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Use of intra-operative electro-physiology</a:t>
            </a:r>
          </a:p>
          <a:p>
            <a:pPr lvl="1">
              <a:lnSpc>
                <a:spcPct val="160000"/>
              </a:lnSpc>
              <a:buFont typeface="Wingdings" pitchFamily="2" charset="2"/>
              <a:buChar char="Ø"/>
            </a:pPr>
            <a:r>
              <a:rPr lang="en-US" dirty="0" smtClean="0"/>
              <a:t>Placement of lateral stay sutures (6-0)- to maintain topographic alignment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advTm="35709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305800" cy="4191000"/>
          </a:xfrm>
        </p:spPr>
        <p:txBody>
          <a:bodyPr/>
          <a:lstStyle/>
          <a:p>
            <a:pPr lvl="1"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Debridement of nerve stumps proximally &amp; distally to remove scar tissue-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scar &gt; scar with some fascicles &gt; pure healthy fascicles (fascicles appear to pout, glossy surface &amp; fine bleeding from vessels)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1965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246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Proper alignment &amp; positioning of nerve stumps &amp; grafts: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Longitudinal vessel alignment in epineurium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Fascicular alignment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4742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05000"/>
            <a:ext cx="89154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Proper suturing: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Material: 8-0, 9-0 or 10-0 monofilament nylon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Two lateral sutures 180</a:t>
            </a:r>
            <a:r>
              <a:rPr lang="en-US" baseline="30000" dirty="0" smtClean="0"/>
              <a:t>0</a:t>
            </a:r>
            <a:r>
              <a:rPr lang="en-US" dirty="0" smtClean="0"/>
              <a:t> apart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Three to four more sutures may also be placed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Tensionless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Avoid overzealous suturing- every suture induces fibrosis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94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Principles of nerve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415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of fibrin glue: 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Secures the position of anastomosis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When used alone: does not provide tensile strength or permit to fish-mouth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Clump formation to be avoided</a:t>
            </a:r>
          </a:p>
        </p:txBody>
      </p:sp>
    </p:spTree>
  </p:cSld>
  <p:clrMapOvr>
    <a:masterClrMapping/>
  </p:clrMapOvr>
  <p:transition xmlns:p14="http://schemas.microsoft.com/office/powerpoint/2010/main" advTm="22152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Decompression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7924800" cy="4389120"/>
          </a:xfrm>
        </p:spPr>
        <p:txBody>
          <a:bodyPr/>
          <a:lstStyle/>
          <a:p>
            <a:r>
              <a:rPr lang="en-US" dirty="0" smtClean="0"/>
              <a:t>Release of a nerve from external compression</a:t>
            </a:r>
          </a:p>
          <a:p>
            <a:endParaRPr lang="en-US" dirty="0" smtClean="0"/>
          </a:p>
          <a:p>
            <a:r>
              <a:rPr lang="en-US" dirty="0" smtClean="0"/>
              <a:t>Types: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Open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Endoscopic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7767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Neurolysis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5344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Release of nerve or its part from organized scar</a:t>
            </a:r>
          </a:p>
          <a:p>
            <a:r>
              <a:rPr lang="en-US" dirty="0" smtClean="0"/>
              <a:t>Types: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External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internal</a:t>
            </a:r>
          </a:p>
          <a:p>
            <a:r>
              <a:rPr lang="en-US" dirty="0" smtClean="0"/>
              <a:t>External neurolysis: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Nerve is set free from scar, organized hematoma or bony fragments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Released in circumferential manner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Epineurium is minimally breached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9235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Neurolysis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772400" cy="3429000"/>
          </a:xfrm>
        </p:spPr>
        <p:txBody>
          <a:bodyPr>
            <a:normAutofit/>
          </a:bodyPr>
          <a:lstStyle/>
          <a:p>
            <a:r>
              <a:rPr lang="en-US" dirty="0" smtClean="0"/>
              <a:t>Internal neurolysis: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Opening or resection the external epineurium to lyse internal scar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Plain of dissection: internal epineurium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Not to damage perineurium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Used for preparation of nerve ends for grafting, dissection of neuroma in continuity &amp; benign nerve sheath tumor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7144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Direct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Possible in most clean lacerating injuries &amp; when co-aptation can be done without undue tension</a:t>
            </a:r>
          </a:p>
          <a:p>
            <a:r>
              <a:rPr lang="en-US" dirty="0" smtClean="0"/>
              <a:t>Types: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Epineural repair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Grouped fascicular repair</a:t>
            </a:r>
          </a:p>
          <a:p>
            <a:pPr marL="880110" lvl="1" indent="-514350">
              <a:buFont typeface="+mj-lt"/>
              <a:buAutoNum type="arabicPeriod"/>
            </a:pPr>
            <a:r>
              <a:rPr lang="en-US" dirty="0" smtClean="0"/>
              <a:t>Fascicular or perineural repair</a:t>
            </a:r>
          </a:p>
          <a:p>
            <a:r>
              <a:rPr lang="en-US" dirty="0" smtClean="0"/>
              <a:t>Combination of epineural &amp; grouped fascicular repair- most commonly used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1762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Epineural repair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981200"/>
            <a:ext cx="82296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method</a:t>
            </a:r>
          </a:p>
          <a:p>
            <a:r>
              <a:rPr lang="en-US" dirty="0" smtClean="0"/>
              <a:t>Appropriate for monofascicular &amp; diffusely grouped polyfascicular nerve</a:t>
            </a:r>
          </a:p>
          <a:p>
            <a:r>
              <a:rPr lang="en-US" dirty="0" smtClean="0"/>
              <a:t>Goal: tensionless coaptation of proximal &amp; distal fascicular anatomy</a:t>
            </a:r>
          </a:p>
        </p:txBody>
      </p:sp>
    </p:spTree>
  </p:cSld>
  <p:clrMapOvr>
    <a:masterClrMapping/>
  </p:clrMapOvr>
  <p:transition xmlns:p14="http://schemas.microsoft.com/office/powerpoint/2010/main" advTm="14742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Etiology of nerve injury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Three major causes: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Medium to high energy nerve injuries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Low energy compressive or ischemic lesions</a:t>
            </a:r>
          </a:p>
          <a:p>
            <a:pPr lvl="1">
              <a:lnSpc>
                <a:spcPct val="200000"/>
              </a:lnSpc>
              <a:buFont typeface="Wingdings" pitchFamily="2" charset="2"/>
              <a:buChar char="v"/>
            </a:pPr>
            <a:r>
              <a:rPr lang="en-US" dirty="0" smtClean="0"/>
              <a:t>Complex injuries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9407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Epineural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3820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Small bite taken from internal &amp; external epineurium</a:t>
            </a:r>
          </a:p>
          <a:p>
            <a:r>
              <a:rPr lang="en-US" dirty="0" smtClean="0"/>
              <a:t>Perineurium avoided</a:t>
            </a:r>
          </a:p>
          <a:p>
            <a:r>
              <a:rPr lang="en-US" dirty="0" smtClean="0"/>
              <a:t>Tied with mild to moderate tension</a:t>
            </a:r>
          </a:p>
          <a:p>
            <a:r>
              <a:rPr lang="en-US" dirty="0" smtClean="0"/>
              <a:t>Disadvantage: precise matching of proximal &amp; distal fascicles may not be possible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2511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fascicular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686800" cy="46939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Indication: 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Group of fascicles with specific functions- sensory or motor</a:t>
            </a:r>
          </a:p>
          <a:p>
            <a:pPr lvl="1">
              <a:buFont typeface="Wingdings" pitchFamily="2" charset="2"/>
              <a:buChar char="ü"/>
            </a:pPr>
            <a:r>
              <a:rPr lang="en-US" dirty="0" smtClean="0"/>
              <a:t>Nerve requiring split repair</a:t>
            </a:r>
          </a:p>
          <a:p>
            <a:r>
              <a:rPr lang="en-US" dirty="0" smtClean="0"/>
              <a:t>Debridement &amp; alignment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Inter-fascicular dissection- within internal epineurium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Suturing through internal epineurium and perineurium </a:t>
            </a:r>
          </a:p>
        </p:txBody>
      </p:sp>
    </p:spTree>
  </p:cSld>
  <p:clrMapOvr>
    <a:masterClrMapping/>
  </p:clrMapOvr>
  <p:transition xmlns:p14="http://schemas.microsoft.com/office/powerpoint/2010/main" advTm="31949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Fascicular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4582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Indication: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Lacerated nerve with identifiable individual motor &amp; sensory fascicles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Partial injury to 1-2 fascicles </a:t>
            </a:r>
          </a:p>
          <a:p>
            <a:r>
              <a:rPr lang="en-US" dirty="0" smtClean="0"/>
              <a:t>Repair  under high magnification with 10-0 nylon</a:t>
            </a:r>
          </a:p>
          <a:p>
            <a:r>
              <a:rPr lang="en-US" dirty="0" smtClean="0"/>
              <a:t>Sutures placed through perineurium </a:t>
            </a:r>
          </a:p>
          <a:p>
            <a:r>
              <a:rPr lang="en-US" dirty="0" smtClean="0"/>
              <a:t>Avoid endoneurium</a:t>
            </a:r>
          </a:p>
          <a:p>
            <a:r>
              <a:rPr lang="en-US" dirty="0" smtClean="0"/>
              <a:t>Maximum 2 sutures for each fascicle</a:t>
            </a:r>
          </a:p>
          <a:p>
            <a:r>
              <a:rPr lang="en-US" dirty="0" smtClean="0"/>
              <a:t>Strengthening by addition of epineural sutures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3758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458200" cy="856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Epineural vs perineural sutures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1772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dirty="0" smtClean="0"/>
              <a:t>Perineural suture is better &amp; epineural suture is the main source of infiltration- </a:t>
            </a:r>
            <a:r>
              <a:rPr lang="en-US" sz="1800" dirty="0" smtClean="0">
                <a:solidFill>
                  <a:srgbClr val="0070C0"/>
                </a:solidFill>
              </a:rPr>
              <a:t>Millesi H: Interfascicular nerve grafting. </a:t>
            </a:r>
            <a:r>
              <a:rPr lang="en-US" sz="1800" i="1" dirty="0" smtClean="0">
                <a:solidFill>
                  <a:srgbClr val="0070C0"/>
                </a:solidFill>
              </a:rPr>
              <a:t>Orthop Clin North Am</a:t>
            </a:r>
            <a:r>
              <a:rPr lang="en-US" sz="1800" dirty="0" smtClean="0">
                <a:solidFill>
                  <a:srgbClr val="0070C0"/>
                </a:solidFill>
              </a:rPr>
              <a:t>  1981; 12:287-301.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Epineural suture is easier &amp; faster- </a:t>
            </a:r>
            <a:r>
              <a:rPr lang="en-US" sz="1900" dirty="0" smtClean="0">
                <a:solidFill>
                  <a:srgbClr val="0070C0"/>
                </a:solidFill>
              </a:rPr>
              <a:t>Orgell M: </a:t>
            </a:r>
            <a:r>
              <a:rPr lang="en-US" sz="1900" i="1" dirty="0" smtClean="0">
                <a:solidFill>
                  <a:srgbClr val="0070C0"/>
                </a:solidFill>
              </a:rPr>
              <a:t>Epineurial versus perineurial repair of peripheral nerves. I</a:t>
            </a:r>
            <a:r>
              <a:rPr lang="en-US" sz="1900" dirty="0" smtClean="0">
                <a:solidFill>
                  <a:srgbClr val="0070C0"/>
                </a:solidFill>
              </a:rPr>
              <a:t>n: Tertzis J, ed. </a:t>
            </a:r>
            <a:r>
              <a:rPr lang="en-US" sz="1900" i="1" dirty="0" smtClean="0">
                <a:solidFill>
                  <a:srgbClr val="0070C0"/>
                </a:solidFill>
              </a:rPr>
              <a:t>Microreconstruction of Nerve Injuries</a:t>
            </a:r>
            <a:r>
              <a:rPr lang="en-US" sz="1900" dirty="0" smtClean="0">
                <a:solidFill>
                  <a:srgbClr val="0070C0"/>
                </a:solidFill>
              </a:rPr>
              <a:t>,  London: Saunders; 1987:97-100</a:t>
            </a:r>
            <a:r>
              <a:rPr lang="en-US" sz="1900" dirty="0" smtClean="0"/>
              <a:t>.</a:t>
            </a:r>
            <a:r>
              <a:rPr lang="en-US" sz="1900" i="1" dirty="0" smtClean="0">
                <a:solidFill>
                  <a:srgbClr val="0070C0"/>
                </a:solidFill>
              </a:rPr>
              <a:t> </a:t>
            </a:r>
            <a:endParaRPr lang="en-US" sz="1900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Restriction of perineural sutures to oligofascicular nerves: </a:t>
            </a:r>
            <a:r>
              <a:rPr lang="en-US" sz="1800" dirty="0" smtClean="0">
                <a:solidFill>
                  <a:srgbClr val="0070C0"/>
                </a:solidFill>
              </a:rPr>
              <a:t>Kline D, Hudson A, Spinner R, et al: </a:t>
            </a:r>
            <a:r>
              <a:rPr lang="en-US" sz="1800" i="1" dirty="0" smtClean="0">
                <a:solidFill>
                  <a:srgbClr val="0070C0"/>
                </a:solidFill>
              </a:rPr>
              <a:t>Kline &amp; Hudson's Nerve Injuries: Operative Results for Major Nerve Injuries, Entrapments and tumours. </a:t>
            </a:r>
            <a:r>
              <a:rPr lang="en-US" sz="1800" dirty="0" smtClean="0">
                <a:solidFill>
                  <a:srgbClr val="0070C0"/>
                </a:solidFill>
              </a:rPr>
              <a:t> 2</a:t>
            </a:r>
            <a:r>
              <a:rPr lang="en-US" sz="1800" baseline="30000" dirty="0" smtClean="0">
                <a:solidFill>
                  <a:srgbClr val="0070C0"/>
                </a:solidFill>
              </a:rPr>
              <a:t>nd</a:t>
            </a:r>
            <a:r>
              <a:rPr lang="en-US" sz="1800" dirty="0" smtClean="0">
                <a:solidFill>
                  <a:srgbClr val="0070C0"/>
                </a:solidFill>
              </a:rPr>
              <a:t> ed. Philadelphia,  Saunders, 2008</a:t>
            </a:r>
            <a:r>
              <a:rPr lang="en-US" sz="1900" dirty="0" smtClean="0"/>
              <a:t>.</a:t>
            </a:r>
            <a:endParaRPr lang="en-US" sz="1800" dirty="0" smtClean="0">
              <a:solidFill>
                <a:srgbClr val="0070C0"/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No discernable difference- </a:t>
            </a:r>
            <a:r>
              <a:rPr lang="en-US" sz="1700" dirty="0" smtClean="0">
                <a:solidFill>
                  <a:srgbClr val="0070C0"/>
                </a:solidFill>
              </a:rPr>
              <a:t>Urbaniak  J R. Fascicular nerve suture. Clin Orthop Relat Res. 1982 Mar;(163):57-64.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57845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auto graft repair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Indication: direct repair not possible without undue tension</a:t>
            </a:r>
          </a:p>
          <a:p>
            <a:r>
              <a:rPr lang="en-US" dirty="0" smtClean="0"/>
              <a:t>Principles: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Harvest as much of graft as possible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Extremity to be in full extension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Proper alignment: proximal nerves- spatial matching &amp; distal nerves- anatomic matching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Cable grafting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Epineural dissection to create group of fascicles</a:t>
            </a:r>
          </a:p>
        </p:txBody>
      </p:sp>
    </p:spTree>
  </p:cSld>
  <p:clrMapOvr>
    <a:masterClrMapping/>
  </p:clrMapOvr>
  <p:transition xmlns:p14="http://schemas.microsoft.com/office/powerpoint/2010/main" advTm="57455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auto graft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305800" cy="4389120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Graft sutured in epineural &amp; interfascicular epineural technique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Fish mouth configuration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1-2 sutures reinforced with fibrin glue</a:t>
            </a:r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9032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76201"/>
          <a:ext cx="9143999" cy="6689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2736"/>
                <a:gridCol w="3644523"/>
                <a:gridCol w="2151529"/>
                <a:gridCol w="2305211"/>
              </a:tblGrid>
              <a:tr h="358712">
                <a:tc>
                  <a:txBody>
                    <a:bodyPr/>
                    <a:lstStyle/>
                    <a:p>
                      <a:r>
                        <a:rPr lang="en-US" dirty="0" smtClean="0"/>
                        <a:t>Nerve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Deficit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Contraindication </a:t>
                      </a:r>
                      <a:endParaRPr lang="en-US" dirty="0"/>
                    </a:p>
                  </a:txBody>
                  <a:tcPr/>
                </a:tc>
              </a:tr>
              <a:tr h="1428076">
                <a:tc>
                  <a:txBody>
                    <a:bodyPr/>
                    <a:lstStyle/>
                    <a:p>
                      <a:r>
                        <a:rPr lang="en-US" dirty="0" smtClean="0"/>
                        <a:t>LACN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Terminal sensory branch</a:t>
                      </a:r>
                      <a:r>
                        <a:rPr lang="en-US" baseline="0" dirty="0" smtClean="0"/>
                        <a:t> of MCN. Located just lateral to biceps tendon in subcutaneous tissue.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sensation over lateral aspect</a:t>
                      </a:r>
                      <a:r>
                        <a:rPr lang="en-US" baseline="0" dirty="0" smtClean="0"/>
                        <a:t> of forearm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Median nerve injury-</a:t>
                      </a:r>
                      <a:r>
                        <a:rPr lang="en-US" baseline="0" dirty="0" smtClean="0"/>
                        <a:t> significant loss of sensation over dorsolateral thumb</a:t>
                      </a:r>
                      <a:endParaRPr lang="en-US" dirty="0"/>
                    </a:p>
                  </a:txBody>
                  <a:tcPr/>
                </a:tc>
              </a:tr>
              <a:tr h="896780">
                <a:tc>
                  <a:txBody>
                    <a:bodyPr/>
                    <a:lstStyle/>
                    <a:p>
                      <a:r>
                        <a:rPr lang="en-US" dirty="0" smtClean="0"/>
                        <a:t>MACN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Derived from medial</a:t>
                      </a:r>
                      <a:r>
                        <a:rPr lang="en-US" baseline="0" dirty="0" smtClean="0"/>
                        <a:t> cord. Closely follows brachial vein.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sensation over medial forearm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Ulnar nerve injury</a:t>
                      </a:r>
                      <a:endParaRPr lang="en-US" dirty="0"/>
                    </a:p>
                  </a:txBody>
                  <a:tcPr/>
                </a:tc>
              </a:tr>
              <a:tr h="1703882">
                <a:tc>
                  <a:txBody>
                    <a:bodyPr/>
                    <a:lstStyle/>
                    <a:p>
                      <a:r>
                        <a:rPr lang="en-US" dirty="0" smtClean="0"/>
                        <a:t>SSRN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Terminal</a:t>
                      </a:r>
                      <a:r>
                        <a:rPr lang="en-US" baseline="0" dirty="0" smtClean="0"/>
                        <a:t> sensory part of radial nerve. Lies deep to brachioradialis muscle in proximal forearm. Good graft for proximal radial nerve recon.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Anatomical snuff box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</a:t>
                      </a:r>
                      <a:endParaRPr lang="en-US" dirty="0"/>
                    </a:p>
                  </a:txBody>
                  <a:tcPr/>
                </a:tc>
              </a:tr>
              <a:tr h="2241949">
                <a:tc>
                  <a:txBody>
                    <a:bodyPr/>
                    <a:lstStyle/>
                    <a:p>
                      <a:r>
                        <a:rPr lang="en-US" dirty="0" smtClean="0"/>
                        <a:t>Sural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commonly used donor.</a:t>
                      </a:r>
                      <a:r>
                        <a:rPr lang="en-US" baseline="0" dirty="0" smtClean="0"/>
                        <a:t> Lies deep to deep fascia at proximal leg. Emerge to subcutaneous tissue at midcalf level. Significant contribution from lateral sural branch of peroneal nerve.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Lateral order of the foot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Nil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advTm="5850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Harvesting the graft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Methods: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Open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Endoscopic </a:t>
            </a:r>
          </a:p>
          <a:p>
            <a:r>
              <a:rPr lang="en-US" dirty="0" smtClean="0"/>
              <a:t>Incision: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Longitudinal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Step wise</a:t>
            </a:r>
          </a:p>
          <a:p>
            <a:r>
              <a:rPr lang="en-US" dirty="0" smtClean="0"/>
              <a:t>Proximal division: deep to deep fascia</a:t>
            </a:r>
          </a:p>
          <a:p>
            <a:r>
              <a:rPr lang="en-US" dirty="0" smtClean="0"/>
              <a:t>Cut to produce appropriate length</a:t>
            </a:r>
          </a:p>
        </p:txBody>
      </p:sp>
    </p:spTree>
  </p:cSld>
  <p:clrMapOvr>
    <a:masterClrMapping/>
  </p:clrMapOvr>
  <p:transition xmlns:p14="http://schemas.microsoft.com/office/powerpoint/2010/main" advTm="51932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389120"/>
          </a:xfrm>
        </p:spPr>
        <p:txBody>
          <a:bodyPr/>
          <a:lstStyle/>
          <a:p>
            <a:r>
              <a:rPr lang="en-US" dirty="0" smtClean="0"/>
              <a:t>Involves re-assigning an expendable or redundant nerve or its part or branch to a more important nonfunctioning nerve</a:t>
            </a:r>
          </a:p>
          <a:p>
            <a:endParaRPr lang="en-US" dirty="0" smtClean="0"/>
          </a:p>
          <a:p>
            <a:r>
              <a:rPr lang="en-US" dirty="0" smtClean="0"/>
              <a:t>Indications: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Nerve avulsion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Rapid &amp; reliable recovery of motor function in post-ganglionic injury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To power free- functioning muscle transfer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6723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transfer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35480"/>
            <a:ext cx="89154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Contraindications: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Absence of donor nerve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Fibrosed, atrophic recipients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Repairable rupture or neuroma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Poor quality donor</a:t>
            </a:r>
          </a:p>
          <a:p>
            <a:endParaRPr lang="en-US" dirty="0" smtClean="0"/>
          </a:p>
          <a:p>
            <a:r>
              <a:rPr lang="en-US" dirty="0" smtClean="0"/>
              <a:t>Principles: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Accurate preop documentation &amp; fall- back planning- 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Selection of ideal donor nerve</a:t>
            </a:r>
          </a:p>
        </p:txBody>
      </p:sp>
    </p:spTree>
  </p:cSld>
  <p:clrMapOvr>
    <a:masterClrMapping/>
  </p:clrMapOvr>
  <p:transition xmlns:p14="http://schemas.microsoft.com/office/powerpoint/2010/main" advTm="34789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0" y="152400"/>
            <a:ext cx="91440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advTm="28564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077200" cy="4693920"/>
          </a:xfrm>
        </p:spPr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lang="en-US" dirty="0" smtClean="0"/>
              <a:t>Transection of recipient as proximal as possible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Dissection of donor distal to the recipient- to gain length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Selective neurotization based on fascicular anatomy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Maintaining orientation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Tension free repair</a:t>
            </a:r>
            <a:endParaRPr lang="en-US" dirty="0"/>
          </a:p>
        </p:txBody>
      </p:sp>
      <p:sp>
        <p:nvSpPr>
          <p:cNvPr id="1026" name="Comment 2"/>
          <p:cNvSpPr>
            <a:spLocks noRot="1" noChangeAspect="1" noEditPoints="1" noChangeArrowheads="1" noChangeShapeType="1" noTextEdit="1"/>
          </p:cNvSpPr>
          <p:nvPr/>
        </p:nvSpPr>
        <p:spPr bwMode="auto">
          <a:xfrm>
            <a:off x="39279513" y="24717375"/>
            <a:ext cx="0" cy="0"/>
          </a:xfrm>
          <a:custGeom>
            <a:avLst/>
            <a:gdLst>
              <a:gd name="T0" fmla="+- 0 20169 20169"/>
              <a:gd name="T1" fmla="*/ T0 w 1"/>
              <a:gd name="T2" fmla="+- 0 12692 12692"/>
              <a:gd name="T3" fmla="*/ 12692 h 1"/>
              <a:gd name="T4" fmla="+- 0 20169 20169"/>
              <a:gd name="T5" fmla="*/ T4 w 1"/>
              <a:gd name="T6" fmla="+- 0 12692 12692"/>
              <a:gd name="T7" fmla="*/ 12692 h 1"/>
            </a:gdLst>
            <a:ahLst/>
            <a:cxnLst>
              <a:cxn ang="0">
                <a:pos x="T1" y="T3"/>
              </a:cxn>
              <a:cxn ang="0">
                <a:pos x="T5" y="T7"/>
              </a:cxn>
            </a:cxnLst>
            <a:rect l="0" t="0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Alternative methods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763000" cy="43891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Direct muscular neurotization: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Used when distal nerve stump not available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Spreading out fascicle in a fan like manner and burying them in intermysial folds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1600" dirty="0" smtClean="0">
                <a:solidFill>
                  <a:srgbClr val="7030A0"/>
                </a:solidFill>
              </a:rPr>
              <a:t>Becker M, Lassner F, Fansa H, et al: </a:t>
            </a:r>
            <a:r>
              <a:rPr lang="en-US" sz="1600" dirty="0" smtClean="0">
                <a:solidFill>
                  <a:srgbClr val="7030A0"/>
                </a:solidFill>
                <a:hlinkClick r:id="rId2"/>
              </a:rPr>
              <a:t>Refinements in nerve to muscle neurotization.</a:t>
            </a:r>
            <a:r>
              <a:rPr lang="en-US" sz="1600" dirty="0" smtClean="0">
                <a:solidFill>
                  <a:srgbClr val="7030A0"/>
                </a:solidFill>
              </a:rPr>
              <a:t> </a:t>
            </a:r>
            <a:r>
              <a:rPr lang="en-US" sz="1600" i="1" dirty="0" smtClean="0">
                <a:solidFill>
                  <a:srgbClr val="7030A0"/>
                </a:solidFill>
              </a:rPr>
              <a:t>Muscle Nerve</a:t>
            </a:r>
            <a:r>
              <a:rPr lang="en-US" sz="1600" dirty="0" smtClean="0">
                <a:solidFill>
                  <a:srgbClr val="7030A0"/>
                </a:solidFill>
              </a:rPr>
              <a:t>  2002; 26:362-366.</a:t>
            </a:r>
          </a:p>
        </p:txBody>
      </p:sp>
    </p:spTree>
  </p:cSld>
  <p:clrMapOvr>
    <a:masterClrMapping/>
  </p:clrMapOvr>
  <p:transition xmlns:p14="http://schemas.microsoft.com/office/powerpoint/2010/main" advTm="25787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2374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Interposed freeze-thawed muscle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Basal lamina of muscle acts as scaffold for axonal growth</a:t>
            </a:r>
          </a:p>
          <a:p>
            <a:r>
              <a:rPr lang="en-US" dirty="0" smtClean="0"/>
              <a:t>Problem: axonal growth not target oriented but diffusely over the muscle- </a:t>
            </a:r>
            <a:r>
              <a:rPr lang="en-US" sz="1700" dirty="0" smtClean="0">
                <a:solidFill>
                  <a:srgbClr val="7030A0"/>
                </a:solidFill>
              </a:rPr>
              <a:t>Schlosshauer B, Dreesmann L, Schaller HE, Sinis N: </a:t>
            </a:r>
            <a:r>
              <a:rPr lang="en-US" sz="1700" dirty="0" smtClean="0">
                <a:solidFill>
                  <a:srgbClr val="7030A0"/>
                </a:solidFill>
                <a:hlinkClick r:id="rId3"/>
              </a:rPr>
              <a:t>Synthetic nerve guide implants in humans: a comprehensive survey.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Neurosurgery</a:t>
            </a:r>
            <a:r>
              <a:rPr lang="en-US" sz="1700" dirty="0" smtClean="0">
                <a:solidFill>
                  <a:srgbClr val="7030A0"/>
                </a:solidFill>
              </a:rPr>
              <a:t>  2006; 59:740-747.</a:t>
            </a:r>
          </a:p>
          <a:p>
            <a:r>
              <a:rPr lang="en-US" dirty="0" smtClean="0"/>
              <a:t>Promising results for sensory nerve repair-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700" dirty="0" smtClean="0">
                <a:solidFill>
                  <a:srgbClr val="7030A0"/>
                </a:solidFill>
              </a:rPr>
              <a:t>Pereira JH, Palande DD, Narayanakumar TS, et al: </a:t>
            </a:r>
            <a:r>
              <a:rPr lang="en-US" sz="1700" dirty="0" smtClean="0">
                <a:solidFill>
                  <a:srgbClr val="7030A0"/>
                </a:solidFill>
                <a:hlinkClick r:id="rId4"/>
              </a:rPr>
              <a:t>Nerve repair by denatured muscle autografts promotes sustained sensory recovery in leprosy.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J Bone Joint Surg Br</a:t>
            </a:r>
            <a:r>
              <a:rPr lang="en-US" sz="1700" dirty="0" smtClean="0">
                <a:solidFill>
                  <a:srgbClr val="7030A0"/>
                </a:solidFill>
              </a:rPr>
              <a:t>  2008; 90:220-224.</a:t>
            </a:r>
          </a:p>
        </p:txBody>
      </p:sp>
    </p:spTree>
  </p:cSld>
  <p:clrMapOvr>
    <a:masterClrMapping/>
  </p:clrMapOvr>
  <p:transition xmlns:p14="http://schemas.microsoft.com/office/powerpoint/2010/main" advTm="48766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conduits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Tissue engineered bio-artificial tube placed between nerve stumps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Appropriate directional &amp; trophic cues from migrating Schwann cells &amp; soluble growth factors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Inner diameter of tube- 20% larger than that of stumps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36426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conduits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610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Placement of single microsuture in U fashion</a:t>
            </a:r>
          </a:p>
          <a:p>
            <a:r>
              <a:rPr lang="en-US" dirty="0" smtClean="0"/>
              <a:t>Reinforced with glue</a:t>
            </a:r>
          </a:p>
          <a:p>
            <a:r>
              <a:rPr lang="en-US" dirty="0" smtClean="0"/>
              <a:t>Tube is filled with saline</a:t>
            </a:r>
          </a:p>
          <a:p>
            <a:r>
              <a:rPr lang="en-US" dirty="0" smtClean="0"/>
              <a:t>Good results for defects &lt;3cm in small nerves-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700" dirty="0" smtClean="0">
                <a:solidFill>
                  <a:srgbClr val="7030A0"/>
                </a:solidFill>
              </a:rPr>
              <a:t>Weber RA, Breidenbach WC, Brown RE, et al: </a:t>
            </a:r>
            <a:r>
              <a:rPr lang="en-US" sz="1700" dirty="0" smtClean="0">
                <a:solidFill>
                  <a:srgbClr val="7030A0"/>
                </a:solidFill>
                <a:hlinkClick r:id="rId2"/>
              </a:rPr>
              <a:t>A randomized prospective study of polyglycolic acid conduits for digital nerve reconstruction in humans.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Plast Reconstr Surg</a:t>
            </a:r>
            <a:r>
              <a:rPr lang="en-US" sz="1700" dirty="0" smtClean="0">
                <a:solidFill>
                  <a:srgbClr val="7030A0"/>
                </a:solidFill>
              </a:rPr>
              <a:t>  2000; 106:1036-1045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advTm="464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Nerve allograft &amp; vascularized nerve grafts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Risk of immunosuppression prevents wide spread use of allografts- </a:t>
            </a:r>
          </a:p>
          <a:p>
            <a:pPr>
              <a:buNone/>
            </a:pPr>
            <a:r>
              <a:rPr lang="en-US" sz="1600" dirty="0" smtClean="0">
                <a:solidFill>
                  <a:srgbClr val="7030A0"/>
                </a:solidFill>
              </a:rPr>
              <a:t>     Larsen M, Habermann TM, Bishop AT, et al: </a:t>
            </a:r>
            <a:r>
              <a:rPr lang="en-US" sz="1600" dirty="0" smtClean="0">
                <a:solidFill>
                  <a:srgbClr val="7030A0"/>
                </a:solidFill>
                <a:hlinkClick r:id="rId2"/>
              </a:rPr>
              <a:t>Epstein-Barr virus infection as a complication of transplantation of a nerve allograft from a living related donor.</a:t>
            </a:r>
            <a:r>
              <a:rPr lang="en-US" sz="1600" dirty="0" smtClean="0">
                <a:solidFill>
                  <a:srgbClr val="7030A0"/>
                </a:solidFill>
              </a:rPr>
              <a:t> </a:t>
            </a:r>
            <a:r>
              <a:rPr lang="en-US" sz="1600" i="1" dirty="0" smtClean="0">
                <a:solidFill>
                  <a:srgbClr val="7030A0"/>
                </a:solidFill>
              </a:rPr>
              <a:t>J Neurosurg</a:t>
            </a:r>
            <a:r>
              <a:rPr lang="en-US" sz="1600" dirty="0" smtClean="0">
                <a:solidFill>
                  <a:srgbClr val="7030A0"/>
                </a:solidFill>
              </a:rPr>
              <a:t>  2007; 106:924-928.Case report</a:t>
            </a:r>
          </a:p>
          <a:p>
            <a:endParaRPr lang="en-US" dirty="0" smtClean="0"/>
          </a:p>
          <a:p>
            <a:r>
              <a:rPr lang="en-US" dirty="0" smtClean="0"/>
              <a:t>Vascularized nerve graft is useful only in contralateral C7 transfer with interposition ulnar vascularized nerve graft- </a:t>
            </a:r>
            <a:r>
              <a:rPr lang="en-US" sz="1700" dirty="0" smtClean="0">
                <a:solidFill>
                  <a:srgbClr val="7030A0"/>
                </a:solidFill>
              </a:rPr>
              <a:t>Birch R, Dunkerton M, Bonney G, Jamieson AM: </a:t>
            </a:r>
            <a:r>
              <a:rPr lang="en-US" sz="1700" dirty="0" smtClean="0">
                <a:solidFill>
                  <a:srgbClr val="7030A0"/>
                </a:solidFill>
                <a:hlinkClick r:id="rId3"/>
              </a:rPr>
              <a:t>Experience with the free vascularized ulnar nerve graft in repair of supraclavicular lesions of the brachial plexus.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Clin Orthop Relat Res</a:t>
            </a:r>
            <a:r>
              <a:rPr lang="en-US" sz="1700" dirty="0" smtClean="0">
                <a:solidFill>
                  <a:srgbClr val="7030A0"/>
                </a:solidFill>
              </a:rPr>
              <a:t>  1988; 237:96-104.</a:t>
            </a:r>
            <a:endParaRPr lang="en-US" sz="17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advTm="3396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Central repair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763000" cy="477012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Central repair: reimplantation of avulsed spinal nerve- </a:t>
            </a:r>
          </a:p>
          <a:p>
            <a:pPr>
              <a:buNone/>
            </a:pPr>
            <a:r>
              <a:rPr lang="en-US" sz="1500" dirty="0" smtClean="0">
                <a:solidFill>
                  <a:srgbClr val="7030A0"/>
                </a:solidFill>
              </a:rPr>
              <a:t>     Birch R, Bonney G, Parry CW: </a:t>
            </a:r>
            <a:r>
              <a:rPr lang="en-US" sz="1500" i="1" dirty="0" smtClean="0">
                <a:solidFill>
                  <a:srgbClr val="7030A0"/>
                </a:solidFill>
              </a:rPr>
              <a:t>Reimplantation of avulsed spinal nerves</a:t>
            </a:r>
            <a:r>
              <a:rPr lang="en-US" sz="1500" dirty="0" smtClean="0">
                <a:solidFill>
                  <a:srgbClr val="7030A0"/>
                </a:solidFill>
              </a:rPr>
              <a:t>.  </a:t>
            </a:r>
            <a:r>
              <a:rPr lang="en-US" sz="1500" i="1" dirty="0" smtClean="0">
                <a:solidFill>
                  <a:srgbClr val="7030A0"/>
                </a:solidFill>
              </a:rPr>
              <a:t>Surgical Disorder of the Peripheral Nerves</a:t>
            </a:r>
            <a:r>
              <a:rPr lang="en-US" sz="1500" dirty="0" smtClean="0">
                <a:solidFill>
                  <a:srgbClr val="7030A0"/>
                </a:solidFill>
              </a:rPr>
              <a:t>,  London: Churchill Livingstone; 1998:201-207.</a:t>
            </a:r>
          </a:p>
          <a:p>
            <a:r>
              <a:rPr lang="en-US" dirty="0" smtClean="0"/>
              <a:t>Functional benefits have been observed in some cases-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1500" dirty="0" smtClean="0">
                <a:solidFill>
                  <a:srgbClr val="7030A0"/>
                </a:solidFill>
              </a:rPr>
              <a:t>Carlstedt T, Grane P, Hallin RG, Noren G: </a:t>
            </a:r>
            <a:r>
              <a:rPr lang="en-US" sz="1500" dirty="0" smtClean="0">
                <a:solidFill>
                  <a:srgbClr val="7030A0"/>
                </a:solidFill>
                <a:hlinkClick r:id="rId2"/>
              </a:rPr>
              <a:t>Return of function after spinal cord implantation of avulsed spinal nerve roots.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Lancet</a:t>
            </a:r>
            <a:r>
              <a:rPr lang="en-US" sz="1500" dirty="0" smtClean="0">
                <a:solidFill>
                  <a:srgbClr val="7030A0"/>
                </a:solidFill>
              </a:rPr>
              <a:t>  1995; 346:1323-1325.</a:t>
            </a:r>
          </a:p>
          <a:p>
            <a:pPr>
              <a:buNone/>
            </a:pPr>
            <a:r>
              <a:rPr lang="en-US" sz="1500" dirty="0" smtClean="0">
                <a:solidFill>
                  <a:srgbClr val="7030A0"/>
                </a:solidFill>
              </a:rPr>
              <a:t>     Carlstedt T, Anand P, Hallin R, et al: </a:t>
            </a:r>
            <a:r>
              <a:rPr lang="en-US" sz="1500" dirty="0" smtClean="0">
                <a:solidFill>
                  <a:srgbClr val="7030A0"/>
                </a:solidFill>
                <a:hlinkClick r:id="rId3"/>
              </a:rPr>
              <a:t>Spinal nerve root repair and reimplantation of avulsed ventral roots into the spinal cord after brachial plexus injury.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J Neurosurg</a:t>
            </a:r>
            <a:r>
              <a:rPr lang="en-US" sz="1500" dirty="0" smtClean="0">
                <a:solidFill>
                  <a:srgbClr val="7030A0"/>
                </a:solidFill>
              </a:rPr>
              <a:t>  2000; 93(suppl):237-247.</a:t>
            </a:r>
          </a:p>
          <a:p>
            <a:pPr>
              <a:buNone/>
            </a:pPr>
            <a:r>
              <a:rPr lang="en-US" sz="1500" dirty="0" smtClean="0">
                <a:solidFill>
                  <a:srgbClr val="7030A0"/>
                </a:solidFill>
              </a:rPr>
              <a:t>     Carlstedt T: </a:t>
            </a:r>
            <a:r>
              <a:rPr lang="en-US" sz="1500" i="1" dirty="0" smtClean="0">
                <a:solidFill>
                  <a:srgbClr val="7030A0"/>
                </a:solidFill>
              </a:rPr>
              <a:t>Central Nerve Plexus Injury</a:t>
            </a:r>
            <a:r>
              <a:rPr lang="en-US" sz="1500" dirty="0" smtClean="0">
                <a:solidFill>
                  <a:srgbClr val="7030A0"/>
                </a:solidFill>
              </a:rPr>
              <a:t>.  London, Imperial College Press, 2007. </a:t>
            </a:r>
          </a:p>
          <a:p>
            <a:pPr>
              <a:buNone/>
            </a:pPr>
            <a:r>
              <a:rPr lang="en-US" sz="1500" dirty="0" smtClean="0">
                <a:solidFill>
                  <a:srgbClr val="7030A0"/>
                </a:solidFill>
              </a:rPr>
              <a:t>     Carlstedt T, Hultgren T, Nyman T, et al: </a:t>
            </a:r>
            <a:r>
              <a:rPr lang="en-US" sz="1500" dirty="0" smtClean="0">
                <a:solidFill>
                  <a:srgbClr val="7030A0"/>
                </a:solidFill>
                <a:hlinkClick r:id="rId4"/>
              </a:rPr>
              <a:t>Cortical activity and hand function restoration in a patient after spinal cord surgery.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Nat Rev Neurol</a:t>
            </a:r>
            <a:r>
              <a:rPr lang="en-US" sz="1500" dirty="0" smtClean="0">
                <a:solidFill>
                  <a:srgbClr val="7030A0"/>
                </a:solidFill>
              </a:rPr>
              <a:t>  2009; 5:571-574.</a:t>
            </a:r>
          </a:p>
          <a:p>
            <a:r>
              <a:rPr lang="en-US" dirty="0" smtClean="0"/>
              <a:t>Should be done within 6 weeks of injury- anterior horn cells become dead after 6 weeks of avulsion- </a:t>
            </a:r>
            <a:r>
              <a:rPr lang="en-US" sz="1800" dirty="0" smtClean="0">
                <a:solidFill>
                  <a:srgbClr val="7030A0"/>
                </a:solidFill>
              </a:rPr>
              <a:t>Fournier HD, Mercier P, Menei P: </a:t>
            </a:r>
            <a:r>
              <a:rPr lang="en-US" sz="1800" dirty="0" smtClean="0">
                <a:solidFill>
                  <a:srgbClr val="7030A0"/>
                </a:solidFill>
                <a:hlinkClick r:id="rId5"/>
              </a:rPr>
              <a:t>Repair of avulsed ventral nerve roots by direct ventral intraspinal implantation after brachial plexus injury.</a:t>
            </a:r>
            <a:r>
              <a:rPr lang="en-US" sz="1800" dirty="0" smtClean="0">
                <a:solidFill>
                  <a:srgbClr val="7030A0"/>
                </a:solidFill>
              </a:rPr>
              <a:t> </a:t>
            </a:r>
            <a:r>
              <a:rPr lang="en-US" sz="1800" i="1" dirty="0" smtClean="0">
                <a:solidFill>
                  <a:srgbClr val="7030A0"/>
                </a:solidFill>
              </a:rPr>
              <a:t>Hand Clin</a:t>
            </a:r>
            <a:r>
              <a:rPr lang="en-US" sz="1800" dirty="0" smtClean="0">
                <a:solidFill>
                  <a:srgbClr val="7030A0"/>
                </a:solidFill>
              </a:rPr>
              <a:t>  2005; 21:109-118.</a:t>
            </a:r>
          </a:p>
          <a:p>
            <a:pPr>
              <a:buNone/>
            </a:pPr>
            <a:r>
              <a:rPr lang="en-US" sz="1800" dirty="0" smtClean="0">
                <a:solidFill>
                  <a:srgbClr val="7030A0"/>
                </a:solidFill>
              </a:rPr>
              <a:t>     Fournier HD, Mercier P, Menei P: </a:t>
            </a:r>
            <a:r>
              <a:rPr lang="en-US" sz="1800" dirty="0" smtClean="0">
                <a:solidFill>
                  <a:srgbClr val="7030A0"/>
                </a:solidFill>
                <a:hlinkClick r:id="rId6"/>
              </a:rPr>
              <a:t>[Spinal repair of ventral root avulsions after brachial plexus injuries: Towards new surgical strategies?].</a:t>
            </a:r>
            <a:r>
              <a:rPr lang="en-US" sz="1800" dirty="0" smtClean="0">
                <a:solidFill>
                  <a:srgbClr val="7030A0"/>
                </a:solidFill>
              </a:rPr>
              <a:t> </a:t>
            </a:r>
            <a:r>
              <a:rPr lang="en-US" sz="1800" i="1" dirty="0" smtClean="0">
                <a:solidFill>
                  <a:srgbClr val="7030A0"/>
                </a:solidFill>
              </a:rPr>
              <a:t>Neurochirurgie</a:t>
            </a:r>
            <a:r>
              <a:rPr lang="en-US" sz="1800" dirty="0" smtClean="0">
                <a:solidFill>
                  <a:srgbClr val="7030A0"/>
                </a:solidFill>
              </a:rPr>
              <a:t>  2006; 52:357-366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2074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Secondary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541520"/>
          </a:xfrm>
        </p:spPr>
        <p:txBody>
          <a:bodyPr/>
          <a:lstStyle/>
          <a:p>
            <a:r>
              <a:rPr lang="en-US" dirty="0" smtClean="0"/>
              <a:t>Indications: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To provide additional function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Delay between injury &amp; presentation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Improvement following previous procedure is less than satisfactory</a:t>
            </a:r>
          </a:p>
          <a:p>
            <a:endParaRPr lang="en-US" dirty="0" smtClean="0"/>
          </a:p>
          <a:p>
            <a:r>
              <a:rPr lang="en-US" dirty="0" smtClean="0"/>
              <a:t>Unlike primary procedures these are time- independent</a:t>
            </a:r>
          </a:p>
        </p:txBody>
      </p:sp>
    </p:spTree>
  </p:cSld>
  <p:clrMapOvr>
    <a:masterClrMapping/>
  </p:clrMapOvr>
  <p:transition xmlns:p14="http://schemas.microsoft.com/office/powerpoint/2010/main" advTm="23509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Tendon transfers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839200" cy="4693920"/>
          </a:xfrm>
        </p:spPr>
        <p:txBody>
          <a:bodyPr>
            <a:normAutofit/>
          </a:bodyPr>
          <a:lstStyle/>
          <a:p>
            <a:r>
              <a:rPr lang="en-US" dirty="0" smtClean="0"/>
              <a:t>Principles: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Maintenance of tissue equilibrium- correction of contractures, joint stiffness etc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Availability: removal of donor should not compromise existing function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Muscle strength: &gt;85% of normal power or 4/5 power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Excursion: amplitude of motion should match &amp; direction of action should match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Synergy: transfer of synergistic muscle facilitate rehab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Tension: transferred tendon should be at its resting length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60341"/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Tendon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Shoulder function: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Trapezius transfer to prox humerus- abduction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Combined LD &amp; teres major transfer- external rotation</a:t>
            </a:r>
          </a:p>
          <a:p>
            <a:r>
              <a:rPr lang="en-US" dirty="0" smtClean="0"/>
              <a:t>Elbow function: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Modified Steindler’s flexorplasty: flexor- pronator mass from medial humerus epicondyle transferred 4cm above elbow to anterior cortex of humerus </a:t>
            </a:r>
          </a:p>
          <a:p>
            <a:pPr lvl="1">
              <a:buNone/>
            </a:pPr>
            <a:r>
              <a:rPr lang="en-US" sz="1700" dirty="0" smtClean="0">
                <a:solidFill>
                  <a:srgbClr val="7030A0"/>
                </a:solidFill>
              </a:rPr>
              <a:t>     Steindler A: </a:t>
            </a:r>
            <a:r>
              <a:rPr lang="en-US" sz="1700" dirty="0" smtClean="0">
                <a:solidFill>
                  <a:srgbClr val="7030A0"/>
                </a:solidFill>
                <a:hlinkClick r:id="rId2"/>
              </a:rPr>
              <a:t>Orthopaedic reconstruction work on hand and forearm.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N Y Med J</a:t>
            </a:r>
            <a:r>
              <a:rPr lang="en-US" sz="1700" dirty="0" smtClean="0">
                <a:solidFill>
                  <a:srgbClr val="7030A0"/>
                </a:solidFill>
              </a:rPr>
              <a:t>  1918; 108:1117-1119 </a:t>
            </a:r>
          </a:p>
          <a:p>
            <a:pPr lvl="1">
              <a:buNone/>
            </a:pPr>
            <a:r>
              <a:rPr lang="en-US" sz="1700" dirty="0" smtClean="0">
                <a:solidFill>
                  <a:srgbClr val="7030A0"/>
                </a:solidFill>
              </a:rPr>
              <a:t>     Chen WS: </a:t>
            </a:r>
            <a:r>
              <a:rPr lang="en-US" sz="1700" dirty="0" smtClean="0">
                <a:solidFill>
                  <a:srgbClr val="7030A0"/>
                </a:solidFill>
                <a:hlinkClick r:id="rId3"/>
              </a:rPr>
              <a:t>Restoration of elbow flexion by modified Steindler flexorplasty.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Int Orthop</a:t>
            </a:r>
            <a:r>
              <a:rPr lang="en-US" sz="1700" dirty="0" smtClean="0">
                <a:solidFill>
                  <a:srgbClr val="7030A0"/>
                </a:solidFill>
              </a:rPr>
              <a:t>  2000; 24:43-46.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Pec major flexorplasty: insertion sutured to coracoid process &amp; origin to biceps tendon </a:t>
            </a:r>
          </a:p>
          <a:p>
            <a:pPr lvl="1">
              <a:buFont typeface="Wingdings" pitchFamily="2" charset="2"/>
              <a:buChar char="Ø"/>
            </a:pPr>
            <a:r>
              <a:rPr lang="en-US" sz="1700" dirty="0" smtClean="0">
                <a:solidFill>
                  <a:srgbClr val="7030A0"/>
                </a:solidFill>
              </a:rPr>
              <a:t>Wahegaonkar AL, Doi K, Hattori Y, et al: </a:t>
            </a:r>
            <a:r>
              <a:rPr lang="en-US" sz="1700" dirty="0" smtClean="0">
                <a:solidFill>
                  <a:srgbClr val="7030A0"/>
                </a:solidFill>
                <a:hlinkClick r:id="rId4"/>
              </a:rPr>
              <a:t>Surgical technique of pedicled bipolar pectoralis major transfer for reconstruction of elbow flexion in brachial plexus palsy.</a:t>
            </a:r>
            <a:r>
              <a:rPr lang="en-US" sz="1700" dirty="0" smtClean="0">
                <a:solidFill>
                  <a:srgbClr val="7030A0"/>
                </a:solidFill>
              </a:rPr>
              <a:t> </a:t>
            </a:r>
            <a:r>
              <a:rPr lang="en-US" sz="1700" i="1" dirty="0" smtClean="0">
                <a:solidFill>
                  <a:srgbClr val="7030A0"/>
                </a:solidFill>
              </a:rPr>
              <a:t>Tech Hand Up Extrem Surg</a:t>
            </a:r>
            <a:r>
              <a:rPr lang="en-US" sz="1700" dirty="0" smtClean="0">
                <a:solidFill>
                  <a:srgbClr val="7030A0"/>
                </a:solidFill>
              </a:rPr>
              <a:t>  2008; 12:12-19</a:t>
            </a:r>
            <a:endParaRPr lang="en-US" sz="1700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Lat dorsi transfer: flexorplasty with soft tissue coverage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7030A0"/>
                </a:solidFill>
              </a:rPr>
              <a:t>     </a:t>
            </a:r>
          </a:p>
          <a:p>
            <a:r>
              <a:rPr lang="en-US" dirty="0" smtClean="0"/>
              <a:t>Wrist &amp;  hand function:  PT to ECRB transfer, opponensplasty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05956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Classification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14937" b="8680"/>
          <a:stretch>
            <a:fillRect/>
          </a:stretch>
        </p:blipFill>
        <p:spPr bwMode="auto">
          <a:xfrm>
            <a:off x="228600" y="1981200"/>
            <a:ext cx="8686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xmlns:p14="http://schemas.microsoft.com/office/powerpoint/2010/main" advTm="93476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839200" cy="704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Functioning free muscle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4582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Involves micro-neurovascular repair of a transplanted muscle</a:t>
            </a:r>
          </a:p>
          <a:p>
            <a:r>
              <a:rPr lang="en-US" dirty="0" smtClean="0"/>
              <a:t>To restore elbow flexion, shoulder abduction, elbow extension, finger flexion &amp; extension</a:t>
            </a:r>
          </a:p>
          <a:p>
            <a:r>
              <a:rPr lang="en-US" dirty="0" smtClean="0"/>
              <a:t>Muscles used: gracilis, rectus femoris, LD, pec major, TFL, adductor longus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7191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697480"/>
            <a:ext cx="6553200" cy="1417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Special situations</a:t>
            </a:r>
            <a:endParaRPr 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xmlns:p14="http://schemas.microsoft.com/office/powerpoint/2010/main" advTm="5257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1"/>
          <a:ext cx="82296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advTm="10281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762001"/>
          <a:ext cx="86868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advTm="18252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advTm="12121"/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685800"/>
          <a:ext cx="8382000" cy="5791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 advTm="28346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Lower limb nerve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7630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Lumbosacral plexus injury can occur following external trauma, orthopedic or obstetric procedures</a:t>
            </a:r>
          </a:p>
          <a:p>
            <a:endParaRPr lang="en-US" dirty="0" smtClean="0"/>
          </a:p>
          <a:p>
            <a:r>
              <a:rPr lang="en-US" dirty="0" smtClean="0"/>
              <a:t>Exposure: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Obturator &amp; femoral nerve: retroperitoneum &amp; thigh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Sciatic nerve: upper sciatic exposure for hip level injury &amp; lower sciatic exposure for thigh level injury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Peroneal nerve: exposure is made starting parallel &amp; medial to biceps tendon &amp; extended inferiorly into popliteal fossa &amp; then more laterally over fibular neck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Posterior tibial nerve: superior or thigh level exposure &amp; inferior or leg level exposure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5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Lower limb nerve injury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35480"/>
            <a:ext cx="8915400" cy="46939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Principles of repair are same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Decision making for surgery within 3-4 months of injury is important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Results of lower extremity nerve repairs are gratifying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5288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Peripheral nerve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87880"/>
            <a:ext cx="85344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Benign tumors: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Schwannoma: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Exposure proximal &amp; distal to tumor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Tumor capsule ‘baskets’ nerve fascicles apart- fascicles are adhered &amp; not incorporated into it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Intracapsular dissection of tumor with or without internal decompression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 1-2 nonfunctioning fascicles enter into the mass- if no NAP- resected with tumor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16458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Peripheral nerve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534400" cy="469392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r>
              <a:rPr lang="en-US" dirty="0" smtClean="0"/>
              <a:t>Neurofibroma: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Until recently NFs were considered not resectable without deficit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Fascicles are displaced by tumor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Fascicles at poles are identified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Sub capsular dissection done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2 or more fascicles are incorporated within tumor mass- if no NAP- resected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NAP +: fascicles are traced into &amp; out of the tumor &amp; spared</a:t>
            </a:r>
          </a:p>
          <a:p>
            <a:r>
              <a:rPr lang="en-US" dirty="0" smtClean="0"/>
              <a:t>Malignant tumors: complete removal with tumor free margins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7270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33112" b="27776"/>
          <a:stretch>
            <a:fillRect/>
          </a:stretch>
        </p:blipFill>
        <p:spPr bwMode="auto">
          <a:xfrm>
            <a:off x="457200" y="1143000"/>
            <a:ext cx="82296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extBox 1"/>
          <p:cNvSpPr txBox="1"/>
          <p:nvPr/>
        </p:nvSpPr>
        <p:spPr>
          <a:xfrm>
            <a:off x="2362200" y="6400800"/>
            <a:ext cx="3339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http://</a:t>
            </a:r>
            <a:r>
              <a:rPr lang="pl-PL" sz="1200" dirty="0" err="1"/>
              <a:t>www.neurosurgery.tv</a:t>
            </a:r>
            <a:r>
              <a:rPr lang="pl-PL" sz="1200" dirty="0"/>
              <a:t>/</a:t>
            </a:r>
            <a:r>
              <a:rPr lang="pl-PL" sz="1200" dirty="0" err="1"/>
              <a:t>wallerian.html</a:t>
            </a:r>
            <a:endParaRPr lang="en-US" sz="1200" dirty="0"/>
          </a:p>
        </p:txBody>
      </p:sp>
    </p:spTree>
  </p:cSld>
  <p:clrMapOvr>
    <a:masterClrMapping/>
  </p:clrMapOvr>
  <p:transition xmlns:p14="http://schemas.microsoft.com/office/powerpoint/2010/main" advTm="16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763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Major short-coming of nerve repair is axonal loss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Nanoscale engineered devices to splice &amp; repair individual axons at cellular level </a:t>
            </a:r>
            <a:r>
              <a:rPr lang="en-US" sz="1400" dirty="0" smtClean="0">
                <a:solidFill>
                  <a:srgbClr val="7030A0"/>
                </a:solidFill>
              </a:rPr>
              <a:t>Chang WC, Hawkes EA, Kliot M, Sretavan DW: </a:t>
            </a:r>
            <a:r>
              <a:rPr lang="en-US" sz="1400" dirty="0" smtClean="0">
                <a:solidFill>
                  <a:srgbClr val="7030A0"/>
                </a:solidFill>
                <a:hlinkClick r:id="rId2"/>
              </a:rPr>
              <a:t>In vivo use of a nanoknife for axon microsurgery.</a:t>
            </a:r>
            <a:r>
              <a:rPr lang="en-US" sz="1400" dirty="0" smtClean="0">
                <a:solidFill>
                  <a:srgbClr val="7030A0"/>
                </a:solidFill>
              </a:rPr>
              <a:t> </a:t>
            </a:r>
            <a:r>
              <a:rPr lang="en-US" sz="1400" i="1" dirty="0" smtClean="0">
                <a:solidFill>
                  <a:srgbClr val="7030A0"/>
                </a:solidFill>
              </a:rPr>
              <a:t>Neurosurgery</a:t>
            </a:r>
            <a:r>
              <a:rPr lang="en-US" sz="1400" dirty="0" smtClean="0">
                <a:solidFill>
                  <a:srgbClr val="7030A0"/>
                </a:solidFill>
              </a:rPr>
              <a:t>  2007; 61:683-691</a:t>
            </a:r>
          </a:p>
          <a:p>
            <a:endParaRPr lang="en-US" dirty="0" smtClean="0"/>
          </a:p>
          <a:p>
            <a:r>
              <a:rPr lang="en-US" dirty="0" smtClean="0"/>
              <a:t>Axonal growth is not synchronous but staggered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Short duration electrical stimulation synchronizes axonal growth &amp; enhances motor re-innervation </a:t>
            </a:r>
            <a:r>
              <a:rPr lang="en-US" sz="1500" dirty="0" smtClean="0">
                <a:solidFill>
                  <a:srgbClr val="7030A0"/>
                </a:solidFill>
              </a:rPr>
              <a:t>Gordon T, Brushart TM, Amirjani N, Chan KM: </a:t>
            </a:r>
            <a:r>
              <a:rPr lang="en-US" sz="1500" dirty="0" smtClean="0">
                <a:solidFill>
                  <a:srgbClr val="7030A0"/>
                </a:solidFill>
                <a:hlinkClick r:id="rId3"/>
              </a:rPr>
              <a:t>The potential of electrical stimulation to promote functional recovery after peripheral nerve injury—comparisons between rats and humans.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Acta Neurochir Suppl</a:t>
            </a:r>
            <a:r>
              <a:rPr lang="en-US" sz="1500" dirty="0" smtClean="0">
                <a:solidFill>
                  <a:srgbClr val="7030A0"/>
                </a:solidFill>
              </a:rPr>
              <a:t>  2007; 100:3-11</a:t>
            </a:r>
          </a:p>
        </p:txBody>
      </p:sp>
    </p:spTree>
  </p:cSld>
  <p:clrMapOvr>
    <a:masterClrMapping/>
  </p:clrMapOvr>
  <p:transition xmlns:p14="http://schemas.microsoft.com/office/powerpoint/2010/main" advTm="51637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Future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763000" cy="4389120"/>
          </a:xfrm>
        </p:spPr>
        <p:txBody>
          <a:bodyPr/>
          <a:lstStyle/>
          <a:p>
            <a:r>
              <a:rPr lang="en-US" dirty="0" smtClean="0"/>
              <a:t>Use of bio-engineered grafts to allow regenerating axons to respond to appropriate endogenous cues </a:t>
            </a:r>
            <a:r>
              <a:rPr lang="en-US" sz="1400" dirty="0" smtClean="0">
                <a:solidFill>
                  <a:srgbClr val="7030A0"/>
                </a:solidFill>
              </a:rPr>
              <a:t>Pfister LA, Papaloizos M, Merkle HP, Gander B: </a:t>
            </a:r>
            <a:r>
              <a:rPr lang="en-US" sz="1400" dirty="0" smtClean="0">
                <a:solidFill>
                  <a:srgbClr val="7030A0"/>
                </a:solidFill>
                <a:hlinkClick r:id="rId2"/>
              </a:rPr>
              <a:t>Nerve conduits and growth factor delivery in peripheral nerve repair.</a:t>
            </a:r>
            <a:r>
              <a:rPr lang="en-US" sz="1400" dirty="0" smtClean="0">
                <a:solidFill>
                  <a:srgbClr val="7030A0"/>
                </a:solidFill>
              </a:rPr>
              <a:t> </a:t>
            </a:r>
            <a:r>
              <a:rPr lang="en-US" sz="1400" i="1" dirty="0" smtClean="0">
                <a:solidFill>
                  <a:srgbClr val="7030A0"/>
                </a:solidFill>
              </a:rPr>
              <a:t>J Peripher Nerv Syst</a:t>
            </a:r>
            <a:r>
              <a:rPr lang="en-US" sz="1400" dirty="0" smtClean="0">
                <a:solidFill>
                  <a:srgbClr val="7030A0"/>
                </a:solidFill>
              </a:rPr>
              <a:t>  2007; 12:65-82</a:t>
            </a:r>
          </a:p>
          <a:p>
            <a:endParaRPr lang="en-US" dirty="0" smtClean="0"/>
          </a:p>
          <a:p>
            <a:r>
              <a:rPr lang="en-US" dirty="0" smtClean="0"/>
              <a:t>Role of stem cells: under investigation               </a:t>
            </a:r>
            <a:r>
              <a:rPr lang="en-US" sz="1400" dirty="0" smtClean="0">
                <a:solidFill>
                  <a:srgbClr val="7030A0"/>
                </a:solidFill>
              </a:rPr>
              <a:t>BOOCKVAR, JOHN A. Hair Follicle Stem Cells Support Repair of Severed Nerves. NeurosPeripheral Surgery: February 2006 - Volume 58 - Issue 2 - p N9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2839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AIIMS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5480"/>
            <a:ext cx="8610600" cy="4617720"/>
          </a:xfrm>
        </p:spPr>
        <p:txBody>
          <a:bodyPr>
            <a:normAutofit/>
          </a:bodyPr>
          <a:lstStyle/>
          <a:p>
            <a:r>
              <a:rPr lang="en-US" dirty="0" smtClean="0"/>
              <a:t>Since 1995 to2002 , 505 patients were studied for functional and occupational outcome after surgery for BPI </a:t>
            </a:r>
          </a:p>
          <a:p>
            <a:r>
              <a:rPr lang="en-US" dirty="0" smtClean="0"/>
              <a:t>In India BPI is most common due to RTA with Rt side involved in 2/3 </a:t>
            </a:r>
          </a:p>
          <a:p>
            <a:r>
              <a:rPr lang="en-US" dirty="0" smtClean="0"/>
              <a:t>40% cases have pan BPI </a:t>
            </a:r>
          </a:p>
          <a:p>
            <a:r>
              <a:rPr lang="en-US" dirty="0" smtClean="0"/>
              <a:t>85% of cable graft yielded improvement in motor power compared 68% in neurotized nerve and 66% in patients undergoing neurolysis </a:t>
            </a:r>
          </a:p>
          <a:p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 advTm="46847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AIIMS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Most effective donor nerve for musculocutaneous neurotization was medial pectoral nerve- 63.6% patient improved  </a:t>
            </a:r>
          </a:p>
          <a:p>
            <a:r>
              <a:rPr lang="en-US" dirty="0" smtClean="0"/>
              <a:t>Accessory nerve was most effective for neurotization of suprascapular nerve (100%) </a:t>
            </a:r>
          </a:p>
          <a:p>
            <a:r>
              <a:rPr lang="en-US" dirty="0" smtClean="0"/>
              <a:t>Thoracodorsal axillary neurotization gave 66.7% improvement</a:t>
            </a:r>
          </a:p>
          <a:p>
            <a:r>
              <a:rPr lang="en-US" dirty="0" smtClean="0"/>
              <a:t>50% patients either remained unemployed or had to change their jobs </a:t>
            </a:r>
          </a:p>
        </p:txBody>
      </p:sp>
    </p:spTree>
  </p:cSld>
  <p:clrMapOvr>
    <a:masterClrMapping/>
  </p:clrMapOvr>
  <p:transition xmlns:p14="http://schemas.microsoft.com/office/powerpoint/2010/main" advTm="18377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to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History: pain, sensory loss, weakness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Clinical examination: general, inspection, joint mobility, motor &amp; sensory testing, autonomic testing &amp; special tests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Electrophysiology: NCV, EMG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Imaging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57424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of intervention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35480"/>
            <a:ext cx="86868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Changes following nerve injury: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Central cell death, ischemia &amp; fibrosis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Target organ changes: muscle atrophy &amp; disappearance of motor end plates- irreversible with time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Proximal injury- worse outcome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8829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Time of intervention: early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9154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Early nerve repair prevents neuronal loss &amp; improves outcome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7030A0"/>
                </a:solidFill>
              </a:rPr>
              <a:t>Ma J, Novikov LN, Kellerth JO, Wiberg M: </a:t>
            </a:r>
            <a:r>
              <a:rPr lang="en-US" sz="1600" dirty="0" smtClean="0">
                <a:solidFill>
                  <a:srgbClr val="7030A0"/>
                </a:solidFill>
                <a:hlinkClick r:id="rId2"/>
              </a:rPr>
              <a:t>Early nerve repair after injury to the postganglionic plexus: an experimental study of sensory and motor neuronal survival in adult rats.</a:t>
            </a:r>
            <a:r>
              <a:rPr lang="en-US" sz="1600" dirty="0" smtClean="0">
                <a:solidFill>
                  <a:srgbClr val="7030A0"/>
                </a:solidFill>
              </a:rPr>
              <a:t> </a:t>
            </a:r>
            <a:r>
              <a:rPr lang="en-US" sz="1600" i="1" dirty="0" smtClean="0">
                <a:solidFill>
                  <a:srgbClr val="7030A0"/>
                </a:solidFill>
              </a:rPr>
              <a:t>Scand J Plast Reconstr Surg Hand Surg</a:t>
            </a:r>
            <a:r>
              <a:rPr lang="en-US" sz="1600" dirty="0" smtClean="0">
                <a:solidFill>
                  <a:srgbClr val="7030A0"/>
                </a:solidFill>
              </a:rPr>
              <a:t>  2003; 37:1-9.</a:t>
            </a:r>
          </a:p>
          <a:p>
            <a:r>
              <a:rPr lang="en-US" dirty="0" smtClean="0"/>
              <a:t>With exception of spinal accessory improved results of early repair are found in median, ulnar, radial, musculocutaneous, sciatic, CPN &amp; closed traction BPI</a:t>
            </a:r>
          </a:p>
          <a:p>
            <a:pPr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7030A0"/>
                </a:solidFill>
              </a:rPr>
              <a:t>Merle M, Amend P, Cour C, et al: </a:t>
            </a:r>
            <a:r>
              <a:rPr lang="en-US" sz="1500" dirty="0" smtClean="0">
                <a:solidFill>
                  <a:srgbClr val="7030A0"/>
                </a:solidFill>
                <a:hlinkClick r:id="rId3"/>
              </a:rPr>
              <a:t>Microsurgical repair of peripheral nerve lesions: a study of 150 injuries of the median and ulnar nerves.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Peripher Nerve Repair Regen</a:t>
            </a:r>
            <a:r>
              <a:rPr lang="en-US" sz="1500" dirty="0" smtClean="0">
                <a:solidFill>
                  <a:srgbClr val="7030A0"/>
                </a:solidFill>
              </a:rPr>
              <a:t>  1986; 2:17-26.</a:t>
            </a:r>
          </a:p>
          <a:p>
            <a:pPr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7030A0"/>
                </a:solidFill>
              </a:rPr>
              <a:t>Birch R, Raji AR: </a:t>
            </a:r>
            <a:r>
              <a:rPr lang="en-US" sz="1500" dirty="0" smtClean="0">
                <a:solidFill>
                  <a:srgbClr val="7030A0"/>
                </a:solidFill>
                <a:hlinkClick r:id="rId4"/>
              </a:rPr>
              <a:t>Repair of median and ulnar nerves. Primary suture is best.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J Bone Joint Surg Br</a:t>
            </a:r>
            <a:r>
              <a:rPr lang="en-US" sz="1500" dirty="0" smtClean="0">
                <a:solidFill>
                  <a:srgbClr val="7030A0"/>
                </a:solidFill>
              </a:rPr>
              <a:t>  1991; 73:154-157.</a:t>
            </a:r>
          </a:p>
          <a:p>
            <a:pPr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7030A0"/>
                </a:solidFill>
              </a:rPr>
              <a:t>Kato N, Htut M, Taggart M, et al: </a:t>
            </a:r>
            <a:r>
              <a:rPr lang="en-US" sz="1500" dirty="0" smtClean="0">
                <a:solidFill>
                  <a:srgbClr val="7030A0"/>
                </a:solidFill>
                <a:hlinkClick r:id="rId5"/>
              </a:rPr>
              <a:t>The effects of operative delay on the relief of neuropathic pain after injury to the brachial plexus: a review of 148 cases.</a:t>
            </a:r>
            <a:r>
              <a:rPr lang="en-US" sz="1500" dirty="0" smtClean="0">
                <a:solidFill>
                  <a:srgbClr val="7030A0"/>
                </a:solidFill>
              </a:rPr>
              <a:t> </a:t>
            </a:r>
            <a:r>
              <a:rPr lang="en-US" sz="1500" i="1" dirty="0" smtClean="0">
                <a:solidFill>
                  <a:srgbClr val="7030A0"/>
                </a:solidFill>
              </a:rPr>
              <a:t>J Bone Joint Surg Br</a:t>
            </a:r>
            <a:r>
              <a:rPr lang="en-US" sz="1500" dirty="0" smtClean="0">
                <a:solidFill>
                  <a:srgbClr val="7030A0"/>
                </a:solidFill>
              </a:rPr>
              <a:t>  2006; 88:756-759.</a:t>
            </a:r>
          </a:p>
          <a:p>
            <a:r>
              <a:rPr lang="en-US" dirty="0" smtClean="0"/>
              <a:t>Limiting factor for early repair: difficult to determine the extent of stump resection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advTm="27565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ustom 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2196</TotalTime>
  <Words>2312</Words>
  <Application>Microsoft Macintosh PowerPoint</Application>
  <PresentationFormat>On-screen Show (4:3)</PresentationFormat>
  <Paragraphs>412</Paragraphs>
  <Slides>63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Flow</vt:lpstr>
      <vt:lpstr>SURGICAL PRINCIPLES OF PERIPHERAL NERVE REPAIR</vt:lpstr>
      <vt:lpstr>Introduction </vt:lpstr>
      <vt:lpstr>Etiology of nerve injury</vt:lpstr>
      <vt:lpstr>PowerPoint Presentation</vt:lpstr>
      <vt:lpstr>Classification</vt:lpstr>
      <vt:lpstr>PowerPoint Presentation</vt:lpstr>
      <vt:lpstr>Approach to the patient</vt:lpstr>
      <vt:lpstr>Time of intervention</vt:lpstr>
      <vt:lpstr>Time of intervention: early</vt:lpstr>
      <vt:lpstr>Primary repair: urgent surgery</vt:lpstr>
      <vt:lpstr>Delayed primary repair</vt:lpstr>
      <vt:lpstr>Secondary repair</vt:lpstr>
      <vt:lpstr>Indications for surgery</vt:lpstr>
      <vt:lpstr>Contraindications </vt:lpstr>
      <vt:lpstr>Types of surgery</vt:lpstr>
      <vt:lpstr>Alternative procedures</vt:lpstr>
      <vt:lpstr>Secondary procedures</vt:lpstr>
      <vt:lpstr>Principles of nerve repair</vt:lpstr>
      <vt:lpstr>Principles of nerve repair</vt:lpstr>
      <vt:lpstr>Principles of nerve repair</vt:lpstr>
      <vt:lpstr>PowerPoint Presentation</vt:lpstr>
      <vt:lpstr>Principles of nerve repair</vt:lpstr>
      <vt:lpstr>Principles of nerve repair</vt:lpstr>
      <vt:lpstr>Principles of nerve repair</vt:lpstr>
      <vt:lpstr>Decompression </vt:lpstr>
      <vt:lpstr>Neurolysis </vt:lpstr>
      <vt:lpstr>Neurolysis </vt:lpstr>
      <vt:lpstr>Direct repair</vt:lpstr>
      <vt:lpstr>Epineural repair</vt:lpstr>
      <vt:lpstr>Epineural repair</vt:lpstr>
      <vt:lpstr>Grouped fascicular repair</vt:lpstr>
      <vt:lpstr>Fascicular repair</vt:lpstr>
      <vt:lpstr>Epineural vs perineural sutures</vt:lpstr>
      <vt:lpstr>Nerve auto graft repair </vt:lpstr>
      <vt:lpstr>Nerve auto graft repair</vt:lpstr>
      <vt:lpstr>PowerPoint Presentation</vt:lpstr>
      <vt:lpstr>Harvesting the graft</vt:lpstr>
      <vt:lpstr>Nerve transfer</vt:lpstr>
      <vt:lpstr>Nerve transfer </vt:lpstr>
      <vt:lpstr>Nerve transfer</vt:lpstr>
      <vt:lpstr>Alternative methods </vt:lpstr>
      <vt:lpstr>Interposed freeze-thawed muscle</vt:lpstr>
      <vt:lpstr>Nerve conduits</vt:lpstr>
      <vt:lpstr>Nerve conduits</vt:lpstr>
      <vt:lpstr>Nerve allograft &amp; vascularized nerve grafts</vt:lpstr>
      <vt:lpstr>Central repair</vt:lpstr>
      <vt:lpstr>Secondary procedures</vt:lpstr>
      <vt:lpstr>Tendon transfers</vt:lpstr>
      <vt:lpstr>Tendon transfer</vt:lpstr>
      <vt:lpstr>Functioning free muscle transfer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Lower limb nerve injury</vt:lpstr>
      <vt:lpstr>Lower limb nerve injury</vt:lpstr>
      <vt:lpstr>Peripheral nerve tumors</vt:lpstr>
      <vt:lpstr>Peripheral nerve tumors</vt:lpstr>
      <vt:lpstr>Future directions</vt:lpstr>
      <vt:lpstr>Future directions</vt:lpstr>
      <vt:lpstr>AIIMS data</vt:lpstr>
      <vt:lpstr>AIIMS 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principles of peripheral nerve repair</dc:title>
  <dc:creator>Lenovo</dc:creator>
  <cp:lastModifiedBy>apple</cp:lastModifiedBy>
  <cp:revision>66</cp:revision>
  <dcterms:created xsi:type="dcterms:W3CDTF">2013-04-07T12:05:32Z</dcterms:created>
  <dcterms:modified xsi:type="dcterms:W3CDTF">2013-12-18T12:58:03Z</dcterms:modified>
</cp:coreProperties>
</file>